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sldIdLst>
    <p:sldId id="273" r:id="rId2"/>
  </p:sldIdLst>
  <p:sldSz cx="7559675" cy="1069181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FFFF"/>
    <a:srgbClr val="FFCCCC"/>
    <a:srgbClr val="FFCCFF"/>
    <a:srgbClr val="FF9999"/>
    <a:srgbClr val="CCFF99"/>
    <a:srgbClr val="FFCC00"/>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p:cViewPr>
        <p:scale>
          <a:sx n="100" d="100"/>
          <a:sy n="100" d="100"/>
        </p:scale>
        <p:origin x="916" y="-10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6F349-9FA5-CC07-D50F-1008EAE59DE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00A538-7B39-EBE3-F9C6-8FC2C0DF3FA0}"/>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EA1E725-A463-B064-5427-C9F54F43E969}"/>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D57918AD-FF71-82CD-680E-FBD1C726FB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7843E7-868D-6E86-39AD-BCDAEE4F1E54}"/>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387565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54A02-EC87-1F1A-F925-9258481E81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427370-38C9-FCE6-1685-ADD5E23C219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A0DC3B-3A1E-1EC2-FAD3-A370B33D36EE}"/>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7EA57CFF-8BDA-96CE-84EA-A11319C933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EFAFEA-A6EC-BFD3-6FD4-F90B17C6BEB1}"/>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347992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81B1C38-8D0E-5BF3-A630-DAFAA3716D15}"/>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CFA7E0-C979-0897-A27F-89B46C155D26}"/>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C95782-E07B-F7C9-1D0F-F1DFF2FBDCC2}"/>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DE478EAF-261D-D7DB-E3D0-688237E94D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AE7EE2-9679-C8C7-4AFC-8780089790BC}"/>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143734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9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6A8FE-D2D7-9955-74A0-E2FBE4C5A0C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1227-5CAC-BF55-6C65-197C5264DCC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210BE0-DDFA-F894-E577-492A50C387FE}"/>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75511706-7A19-81E8-3A7B-9C4AC6ECF2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A96CD6-6764-C373-5FF6-9820AF2A4006}"/>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307449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3D7C31-6091-B5C6-EB28-07B3E5B4E257}"/>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AB9D24-C458-E508-BE44-1545B59C9F53}"/>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33EED18-5F59-C3A4-A29A-75A012F4DF0F}"/>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95B97D14-6ACE-9879-929B-2688543E6C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D2DCC4-708A-7C2C-B363-B9383D84A29F}"/>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22483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CEE80-1ACA-4F5B-7C98-0E76819C2E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E6C261-6961-77C4-6793-33F69CC58249}"/>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F00B237-0022-48E3-20F8-AD7F6532590C}"/>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6B3D10-D759-FB58-A359-14C20620627A}"/>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CBB29BA8-110A-FF04-41BC-BF70E06FBC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953314-D442-FA2B-93B4-A448D7ABF7C5}"/>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405285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40A275-3160-6A4D-45B5-07CA0DB2699A}"/>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1D530-FF4D-D19A-90DD-2F61DCCBF006}"/>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C2161C4-E78B-4F01-8811-CAD7ED40D1DB}"/>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94AB5A7-2B3D-B039-9F4E-409197F7E38C}"/>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ED7369B-D364-7ACE-49DA-FA6D184D9442}"/>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4C61164-0106-B7B6-B305-508A99F83317}"/>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8" name="フッター プレースホルダー 7">
            <a:extLst>
              <a:ext uri="{FF2B5EF4-FFF2-40B4-BE49-F238E27FC236}">
                <a16:creationId xmlns:a16="http://schemas.microsoft.com/office/drawing/2014/main" id="{69511D7C-BEC5-F89A-8CC0-AA2B3C810D5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7112F5-2232-E94E-A2F2-37A527F6CBE9}"/>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1377777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C6CD9-0292-74EA-7E15-4FEFB281F05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3F64E9-4022-83D3-BBA7-00A8D86661D5}"/>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4" name="フッター プレースホルダー 3">
            <a:extLst>
              <a:ext uri="{FF2B5EF4-FFF2-40B4-BE49-F238E27FC236}">
                <a16:creationId xmlns:a16="http://schemas.microsoft.com/office/drawing/2014/main" id="{A01D2FC9-C4DB-4C7B-4400-8E36803BFC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836B610-0B32-626A-4A39-AF83D39892C8}"/>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15316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146B8F9-886D-7B54-5D6D-825ABF6DC6B2}"/>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3" name="フッター プレースホルダー 2">
            <a:extLst>
              <a:ext uri="{FF2B5EF4-FFF2-40B4-BE49-F238E27FC236}">
                <a16:creationId xmlns:a16="http://schemas.microsoft.com/office/drawing/2014/main" id="{4715FEB3-73B2-EA97-634E-23D2EF55EA2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990B902-CC8C-6DE6-7113-6D9382F7AC21}"/>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590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61640-A095-A219-AFFE-66DCC800B5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50AF5C-AC05-9D31-6B83-461DD9E02A3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3713728-22E0-8D44-BC70-BDAFC95BDE26}"/>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0C8016-28AD-9DE7-1219-3154B39E4317}"/>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C40C546D-0B62-16D3-9F1D-0EB0B2EDBF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A5D00-F3DD-1A47-8621-A2AE77454C80}"/>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236964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D0560-C8F2-5F04-05A8-2AA677A0DDFC}"/>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9D3E455-1095-2798-7457-C81ED8E6FEA7}"/>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5983E878-A0B9-3E04-27FC-5865FCB3D240}"/>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838AA9F-02A2-1BEA-476C-EBC5D878D01C}"/>
              </a:ext>
            </a:extLst>
          </p:cNvPr>
          <p:cNvSpPr>
            <a:spLocks noGrp="1"/>
          </p:cNvSpPr>
          <p:nvPr>
            <p:ph type="dt" sz="half" idx="10"/>
          </p:nvPr>
        </p:nvSpPr>
        <p:spPr/>
        <p:txBody>
          <a:bodyPr/>
          <a:lstStyle/>
          <a:p>
            <a:fld id="{089DC4DC-AF54-4368-AE6A-2E6D71B68A52}" type="datetimeFigureOut">
              <a:rPr kumimoji="1" lang="ja-JP" altLang="en-US" smtClean="0"/>
              <a:t>2025/1/9</a:t>
            </a:fld>
            <a:endParaRPr kumimoji="1" lang="ja-JP" altLang="en-US"/>
          </a:p>
        </p:txBody>
      </p:sp>
      <p:sp>
        <p:nvSpPr>
          <p:cNvPr id="6" name="フッター プレースホルダー 5">
            <a:extLst>
              <a:ext uri="{FF2B5EF4-FFF2-40B4-BE49-F238E27FC236}">
                <a16:creationId xmlns:a16="http://schemas.microsoft.com/office/drawing/2014/main" id="{1BB867F0-E7D5-D5B9-6894-D9989566D6CD}"/>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CBAD393E-6475-2EC2-3492-ADA547859B39}"/>
              </a:ext>
            </a:extLst>
          </p:cNvPr>
          <p:cNvSpPr>
            <a:spLocks noGrp="1"/>
          </p:cNvSpPr>
          <p:nvPr>
            <p:ph type="sldNum" sz="quarter" idx="12"/>
          </p:nvPr>
        </p:nvSpPr>
        <p:spPr/>
        <p:txBody>
          <a:body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128407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A1E3D9A-480D-BAE5-8F47-BD4F3792F4D1}"/>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EFC225-EC49-CFE1-E9F7-E40B6E0E9BA8}"/>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F6CCE7-D868-9120-3B23-C15F0127E5D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fld id="{089DC4DC-AF54-4368-AE6A-2E6D71B68A52}" type="datetimeFigureOut">
              <a:rPr kumimoji="1" lang="ja-JP" altLang="en-US" smtClean="0"/>
              <a:t>2025/1/9</a:t>
            </a:fld>
            <a:endParaRPr kumimoji="1" lang="ja-JP" altLang="en-US"/>
          </a:p>
        </p:txBody>
      </p:sp>
      <p:sp>
        <p:nvSpPr>
          <p:cNvPr id="5" name="フッター プレースホルダー 4">
            <a:extLst>
              <a:ext uri="{FF2B5EF4-FFF2-40B4-BE49-F238E27FC236}">
                <a16:creationId xmlns:a16="http://schemas.microsoft.com/office/drawing/2014/main" id="{1705A817-16B3-8720-CCAE-181C0C0DCF54}"/>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A3DDC5A-5F5E-3FDD-6CF7-7CEAA90BCCAE}"/>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4224839086"/>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3661" r:id="rId13"/>
    <p:sldLayoutId id="2147483662" r:id="rId14"/>
    <p:sldLayoutId id="2147483663" r:id="rId15"/>
  </p:sldLayoutIdLst>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図 2060">
            <a:extLst>
              <a:ext uri="{FF2B5EF4-FFF2-40B4-BE49-F238E27FC236}">
                <a16:creationId xmlns:a16="http://schemas.microsoft.com/office/drawing/2014/main" id="{63E36E5F-3040-164E-8D33-7713B71B64C7}"/>
              </a:ext>
            </a:extLst>
          </p:cNvPr>
          <p:cNvPicPr>
            <a:picLocks noChangeAspect="1"/>
          </p:cNvPicPr>
          <p:nvPr/>
        </p:nvPicPr>
        <p:blipFill>
          <a:blip r:embed="rId2"/>
          <a:srcRect t="43013"/>
          <a:stretch/>
        </p:blipFill>
        <p:spPr>
          <a:xfrm>
            <a:off x="-1" y="7460827"/>
            <a:ext cx="7559675" cy="3230986"/>
          </a:xfrm>
          <a:prstGeom prst="rect">
            <a:avLst/>
          </a:prstGeom>
        </p:spPr>
      </p:pic>
      <p:pic>
        <p:nvPicPr>
          <p:cNvPr id="14" name="図 13">
            <a:extLst>
              <a:ext uri="{FF2B5EF4-FFF2-40B4-BE49-F238E27FC236}">
                <a16:creationId xmlns:a16="http://schemas.microsoft.com/office/drawing/2014/main" id="{899D676A-42AC-EB6C-8DB1-65BF1E0BFBCA}"/>
              </a:ext>
            </a:extLst>
          </p:cNvPr>
          <p:cNvPicPr>
            <a:picLocks noChangeAspect="1"/>
          </p:cNvPicPr>
          <p:nvPr/>
        </p:nvPicPr>
        <p:blipFill>
          <a:blip r:embed="rId3" cstate="print">
            <a:extLst>
              <a:ext uri="{28A0092B-C50C-407E-A947-70E740481C1C}">
                <a14:useLocalDpi xmlns:a14="http://schemas.microsoft.com/office/drawing/2010/main" val="0"/>
              </a:ext>
            </a:extLst>
          </a:blip>
          <a:srcRect t="6609" b="6609"/>
          <a:stretch/>
        </p:blipFill>
        <p:spPr>
          <a:xfrm>
            <a:off x="453692" y="5820290"/>
            <a:ext cx="3110451" cy="2024461"/>
          </a:xfrm>
          <a:prstGeom prst="rect">
            <a:avLst/>
          </a:prstGeom>
        </p:spPr>
      </p:pic>
      <p:pic>
        <p:nvPicPr>
          <p:cNvPr id="2058" name="図 2057">
            <a:extLst>
              <a:ext uri="{FF2B5EF4-FFF2-40B4-BE49-F238E27FC236}">
                <a16:creationId xmlns:a16="http://schemas.microsoft.com/office/drawing/2014/main" id="{EF3088CE-2E6C-F3A8-4170-70F77BFE100D}"/>
              </a:ext>
            </a:extLst>
          </p:cNvPr>
          <p:cNvPicPr>
            <a:picLocks noChangeAspect="1"/>
          </p:cNvPicPr>
          <p:nvPr/>
        </p:nvPicPr>
        <p:blipFill>
          <a:blip r:embed="rId4">
            <a:extLst>
              <a:ext uri="{28A0092B-C50C-407E-A947-70E740481C1C}">
                <a14:useLocalDpi xmlns:a14="http://schemas.microsoft.com/office/drawing/2010/main" val="0"/>
              </a:ext>
            </a:extLst>
          </a:blip>
          <a:srcRect b="45226"/>
          <a:stretch/>
        </p:blipFill>
        <p:spPr>
          <a:xfrm>
            <a:off x="0" y="-19451"/>
            <a:ext cx="7559675" cy="3105551"/>
          </a:xfrm>
          <a:prstGeom prst="rect">
            <a:avLst/>
          </a:prstGeom>
        </p:spPr>
      </p:pic>
      <p:pic>
        <p:nvPicPr>
          <p:cNvPr id="2048" name="図 2047">
            <a:extLst>
              <a:ext uri="{FF2B5EF4-FFF2-40B4-BE49-F238E27FC236}">
                <a16:creationId xmlns:a16="http://schemas.microsoft.com/office/drawing/2014/main" id="{FCA670BB-8EBA-D707-95F4-282C4023F86F}"/>
              </a:ext>
            </a:extLst>
          </p:cNvPr>
          <p:cNvPicPr>
            <a:picLocks noChangeAspect="1"/>
          </p:cNvPicPr>
          <p:nvPr/>
        </p:nvPicPr>
        <p:blipFill>
          <a:blip r:embed="rId5" cstate="print">
            <a:extLst>
              <a:ext uri="{28A0092B-C50C-407E-A947-70E740481C1C}">
                <a14:useLocalDpi xmlns:a14="http://schemas.microsoft.com/office/drawing/2010/main" val="0"/>
              </a:ext>
            </a:extLst>
          </a:blip>
          <a:srcRect t="27028" r="5141" b="-6971"/>
          <a:stretch/>
        </p:blipFill>
        <p:spPr>
          <a:xfrm>
            <a:off x="3888767" y="5807892"/>
            <a:ext cx="3256641" cy="2057881"/>
          </a:xfrm>
          <a:prstGeom prst="rect">
            <a:avLst/>
          </a:prstGeom>
        </p:spPr>
      </p:pic>
      <p:pic>
        <p:nvPicPr>
          <p:cNvPr id="29" name="図 28">
            <a:extLst>
              <a:ext uri="{FF2B5EF4-FFF2-40B4-BE49-F238E27FC236}">
                <a16:creationId xmlns:a16="http://schemas.microsoft.com/office/drawing/2014/main" id="{BB12A751-7BFE-D923-B8B7-AD7A2F1AB777}"/>
              </a:ext>
            </a:extLst>
          </p:cNvPr>
          <p:cNvPicPr>
            <a:picLocks noChangeAspect="1"/>
          </p:cNvPicPr>
          <p:nvPr/>
        </p:nvPicPr>
        <p:blipFill>
          <a:blip r:embed="rId6" cstate="print">
            <a:extLst>
              <a:ext uri="{28A0092B-C50C-407E-A947-70E740481C1C}">
                <a14:useLocalDpi xmlns:a14="http://schemas.microsoft.com/office/drawing/2010/main" val="0"/>
              </a:ext>
            </a:extLst>
          </a:blip>
          <a:srcRect l="14522" r="21919"/>
          <a:stretch/>
        </p:blipFill>
        <p:spPr>
          <a:xfrm rot="16200000">
            <a:off x="2373287" y="2173931"/>
            <a:ext cx="2838499" cy="3352833"/>
          </a:xfrm>
          <a:prstGeom prst="rect">
            <a:avLst/>
          </a:prstGeom>
        </p:spPr>
      </p:pic>
      <p:pic>
        <p:nvPicPr>
          <p:cNvPr id="2068" name="Picture 936" descr="kuraunrogo">
            <a:extLst>
              <a:ext uri="{FF2B5EF4-FFF2-40B4-BE49-F238E27FC236}">
                <a16:creationId xmlns:a16="http://schemas.microsoft.com/office/drawing/2014/main" id="{19F62EB5-4E16-BEA5-2013-89730C6711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1350" y="1079163"/>
            <a:ext cx="484500" cy="55694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67" name="図 40">
            <a:extLst>
              <a:ext uri="{FF2B5EF4-FFF2-40B4-BE49-F238E27FC236}">
                <a16:creationId xmlns:a16="http://schemas.microsoft.com/office/drawing/2014/main" id="{7CFB17D2-5B54-7EE1-B86B-8CFD3A7A36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094" y="1083790"/>
            <a:ext cx="528637" cy="635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23">
            <a:extLst>
              <a:ext uri="{FF2B5EF4-FFF2-40B4-BE49-F238E27FC236}">
                <a16:creationId xmlns:a16="http://schemas.microsoft.com/office/drawing/2014/main" id="{12B085E4-6804-D4DA-CF8E-AA729A28A953}"/>
              </a:ext>
            </a:extLst>
          </p:cNvPr>
          <p:cNvSpPr txBox="1">
            <a:spLocks noChangeArrowheads="1"/>
          </p:cNvSpPr>
          <p:nvPr/>
        </p:nvSpPr>
        <p:spPr bwMode="auto">
          <a:xfrm>
            <a:off x="373825" y="957827"/>
            <a:ext cx="3358169" cy="7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5400" b="1" i="0" u="none" strike="noStrike" normalizeH="0" baseline="0" dirty="0">
                <a:ln w="9525">
                  <a:solidFill>
                    <a:schemeClr val="bg1"/>
                  </a:solidFill>
                  <a:prstDash val="solid"/>
                </a:ln>
                <a:solidFill>
                  <a:srgbClr val="FF0000"/>
                </a:solidFill>
                <a:effectLst>
                  <a:glow rad="50800">
                    <a:schemeClr val="bg1"/>
                  </a:glow>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cs typeface="Times New Roman" panose="02020603050405020304" pitchFamily="18" charset="0"/>
              </a:rPr>
              <a:t>NEWS</a:t>
            </a:r>
            <a:endParaRPr kumimoji="0" lang="en-US" altLang="ja-JP" sz="1800" b="1" i="0" u="none" strike="noStrike" normalizeH="0" baseline="0" dirty="0">
              <a:ln w="9525">
                <a:solidFill>
                  <a:schemeClr val="bg1"/>
                </a:solidFill>
                <a:prstDash val="solid"/>
              </a:ln>
              <a:solidFill>
                <a:srgbClr val="FF0000"/>
              </a:solidFill>
              <a:effectLst>
                <a:glow rad="50800">
                  <a:schemeClr val="bg1"/>
                </a:glow>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endParaRPr>
          </a:p>
        </p:txBody>
      </p:sp>
      <p:sp>
        <p:nvSpPr>
          <p:cNvPr id="3" name="テキスト ボックス 1">
            <a:extLst>
              <a:ext uri="{FF2B5EF4-FFF2-40B4-BE49-F238E27FC236}">
                <a16:creationId xmlns:a16="http://schemas.microsoft.com/office/drawing/2014/main" id="{B13D9EA9-DF9F-4576-54BC-6315A34E9D58}"/>
              </a:ext>
            </a:extLst>
          </p:cNvPr>
          <p:cNvSpPr txBox="1">
            <a:spLocks noChangeArrowheads="1"/>
          </p:cNvSpPr>
          <p:nvPr/>
        </p:nvSpPr>
        <p:spPr bwMode="auto">
          <a:xfrm>
            <a:off x="251141" y="239952"/>
            <a:ext cx="359439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5400" b="1" i="0" u="none" strike="noStrike" normalizeH="0" baseline="0" dirty="0">
                <a:ln w="9525">
                  <a:solidFill>
                    <a:schemeClr val="bg1"/>
                  </a:solidFill>
                  <a:prstDash val="solid"/>
                </a:ln>
                <a:solidFill>
                  <a:srgbClr val="FF0000"/>
                </a:solidFill>
                <a:effectLst>
                  <a:glow rad="50800">
                    <a:schemeClr val="bg1"/>
                  </a:glow>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cs typeface="Times New Roman" panose="02020603050405020304" pitchFamily="18" charset="0"/>
              </a:rPr>
              <a:t>DOYOTEN</a:t>
            </a:r>
            <a:endParaRPr kumimoji="0" lang="en-US" altLang="ja-JP" sz="500" b="1" i="0" u="none" strike="noStrike" normalizeH="0" baseline="0" dirty="0">
              <a:ln w="9525">
                <a:solidFill>
                  <a:schemeClr val="bg1"/>
                </a:solidFill>
                <a:prstDash val="solid"/>
              </a:ln>
              <a:solidFill>
                <a:srgbClr val="FF0000"/>
              </a:solidFill>
              <a:effectLst>
                <a:glow rad="50800">
                  <a:schemeClr val="bg1"/>
                </a:glow>
                <a:outerShdw blurRad="50800" dist="38100" dir="2700000" algn="tl" rotWithShape="0">
                  <a:prstClr val="black">
                    <a:alpha val="40000"/>
                  </a:prstClr>
                </a:outerShdw>
              </a:effectLst>
              <a:latin typeface="Segoe UI Black" panose="020B0A02040204020203" pitchFamily="34" charset="0"/>
              <a:ea typeface="Segoe UI Black" panose="020B0A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2000" b="0" i="0" u="none" strike="noStrike" cap="none" normalizeH="0" baseline="0" dirty="0">
              <a:ln>
                <a:solidFill>
                  <a:srgbClr val="FFFFFF"/>
                </a:solidFill>
              </a:ln>
              <a:solidFill>
                <a:schemeClr val="tx1"/>
              </a:solidFill>
              <a:effectLst>
                <a:glow rad="50800">
                  <a:schemeClr val="bg1"/>
                </a:glow>
                <a:outerShdw blurRad="50800" dist="38100" dir="2700000" algn="tl" rotWithShape="0">
                  <a:prstClr val="black">
                    <a:alpha val="40000"/>
                  </a:prstClr>
                </a:outerShdw>
              </a:effectLst>
              <a:latin typeface="Arial" panose="020B0604020202020204" pitchFamily="34" charset="0"/>
            </a:endParaRPr>
          </a:p>
        </p:txBody>
      </p:sp>
      <p:sp>
        <p:nvSpPr>
          <p:cNvPr id="4" name="直線コネクタ 2">
            <a:extLst>
              <a:ext uri="{FF2B5EF4-FFF2-40B4-BE49-F238E27FC236}">
                <a16:creationId xmlns:a16="http://schemas.microsoft.com/office/drawing/2014/main" id="{1A846B57-C816-AFF1-42E3-DDF3F8011A43}"/>
              </a:ext>
            </a:extLst>
          </p:cNvPr>
          <p:cNvSpPr>
            <a:spLocks noChangeShapeType="1"/>
          </p:cNvSpPr>
          <p:nvPr/>
        </p:nvSpPr>
        <p:spPr bwMode="auto">
          <a:xfrm flipV="1">
            <a:off x="388936" y="1040607"/>
            <a:ext cx="3275014" cy="19843"/>
          </a:xfrm>
          <a:prstGeom prst="line">
            <a:avLst/>
          </a:prstGeom>
          <a:noFill/>
          <a:ln w="63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3">
            <a:extLst>
              <a:ext uri="{FF2B5EF4-FFF2-40B4-BE49-F238E27FC236}">
                <a16:creationId xmlns:a16="http://schemas.microsoft.com/office/drawing/2014/main" id="{EC5F679F-6A24-27A5-F48E-646EEC9761D5}"/>
              </a:ext>
            </a:extLst>
          </p:cNvPr>
          <p:cNvSpPr txBox="1">
            <a:spLocks noChangeArrowheads="1"/>
          </p:cNvSpPr>
          <p:nvPr/>
        </p:nvSpPr>
        <p:spPr bwMode="auto">
          <a:xfrm>
            <a:off x="3731994" y="430294"/>
            <a:ext cx="2777124" cy="607773"/>
          </a:xfrm>
          <a:prstGeom prst="rect">
            <a:avLst/>
          </a:prstGeom>
          <a:noFill/>
          <a:ln>
            <a:noFill/>
          </a:ln>
          <a:effectLst>
            <a:glow rad="965200">
              <a:schemeClr val="bg1">
                <a:alpha val="70000"/>
              </a:schemeClr>
            </a:glow>
            <a:softEdge rad="673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a:ln>
                  <a:noFill/>
                </a:ln>
                <a:solidFill>
                  <a:srgbClr val="000000"/>
                </a:solidFill>
                <a:effectLst>
                  <a:glow rad="152400">
                    <a:schemeClr val="bg1">
                      <a:alpha val="98000"/>
                    </a:schemeClr>
                  </a:glow>
                </a:effectLst>
                <a:latin typeface="ＤＦＧPOPミックスW4" panose="040B0400000000000000" pitchFamily="50" charset="-128"/>
                <a:ea typeface="ＤＦＧPOPミックスW4" panose="040B0400000000000000" pitchFamily="50" charset="-128"/>
                <a:cs typeface="Times New Roman" panose="02020603050405020304" pitchFamily="18" charset="0"/>
              </a:rPr>
              <a:t>社会福祉法人　かがやき神戸　ぐりぃと</a:t>
            </a:r>
            <a:endParaRPr kumimoji="0" lang="ja-JP" altLang="ja-JP" sz="400" b="0" i="0" u="none" strike="noStrike" cap="none" normalizeH="0" baseline="0" dirty="0">
              <a:ln>
                <a:noFill/>
              </a:ln>
              <a:solidFill>
                <a:schemeClr val="tx1"/>
              </a:solidFill>
              <a:effectLst>
                <a:glow rad="152400">
                  <a:schemeClr val="bg1">
                    <a:alpha val="98000"/>
                  </a:schemeClr>
                </a:glo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solidFill>
                  <a:srgbClr val="000000"/>
                </a:solidFill>
                <a:effectLst>
                  <a:glow rad="152400">
                    <a:schemeClr val="bg1">
                      <a:alpha val="98000"/>
                    </a:schemeClr>
                  </a:glow>
                </a:effectLst>
                <a:latin typeface="ＤＦＧPOPミックスW4" panose="040B0400000000000000" pitchFamily="50" charset="-128"/>
                <a:ea typeface="ＤＦＧPOPミックスW4" panose="040B0400000000000000" pitchFamily="50" charset="-128"/>
                <a:cs typeface="Times New Roman" panose="02020603050405020304" pitchFamily="18" charset="0"/>
              </a:rPr>
              <a:t>土曜日の天使達ニュース</a:t>
            </a:r>
            <a:endParaRPr kumimoji="0" lang="ja-JP" altLang="ja-JP" sz="1800" b="0" i="0" u="none" strike="noStrike" cap="none" normalizeH="0" baseline="0" dirty="0">
              <a:solidFill>
                <a:schemeClr val="tx1"/>
              </a:solidFill>
              <a:effectLst>
                <a:glow rad="152400">
                  <a:schemeClr val="bg1">
                    <a:alpha val="98000"/>
                  </a:schemeClr>
                </a:glow>
              </a:effectLst>
              <a:latin typeface="Arial" panose="020B0604020202020204" pitchFamily="34" charset="0"/>
            </a:endParaRPr>
          </a:p>
        </p:txBody>
      </p:sp>
      <p:sp>
        <p:nvSpPr>
          <p:cNvPr id="8" name="テキスト ボックス 11">
            <a:extLst>
              <a:ext uri="{FF2B5EF4-FFF2-40B4-BE49-F238E27FC236}">
                <a16:creationId xmlns:a16="http://schemas.microsoft.com/office/drawing/2014/main" id="{32BE5F7B-DB9D-24E9-068B-E27B640DFDB1}"/>
              </a:ext>
            </a:extLst>
          </p:cNvPr>
          <p:cNvSpPr txBox="1">
            <a:spLocks noChangeArrowheads="1"/>
          </p:cNvSpPr>
          <p:nvPr/>
        </p:nvSpPr>
        <p:spPr bwMode="auto">
          <a:xfrm>
            <a:off x="3751003" y="1018109"/>
            <a:ext cx="3060815" cy="710786"/>
          </a:xfrm>
          <a:prstGeom prst="rect">
            <a:avLst/>
          </a:prstGeom>
          <a:noFill/>
          <a:ln>
            <a:noFill/>
          </a:ln>
          <a:effectLst>
            <a:glow rad="723900">
              <a:schemeClr val="bg1"/>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651-1245</a:t>
            </a:r>
            <a:endParaRPr kumimoji="0" lang="en-US" altLang="ja-JP" sz="400" b="0" i="0" u="none" strike="noStrike" cap="none" normalizeH="0" baseline="0" dirty="0">
              <a:ln>
                <a:noFill/>
              </a:ln>
              <a:solidFill>
                <a:schemeClr val="tx1"/>
              </a:solidFill>
              <a:effectLst>
                <a:glow rad="228600">
                  <a:schemeClr val="bg1">
                    <a:alpha val="40000"/>
                  </a:schemeClr>
                </a:glo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神戸市北区谷上東町</a:t>
            </a:r>
            <a:r>
              <a:rPr kumimoji="0" lang="en-US" altLang="ja-JP"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7-6</a:t>
            </a:r>
            <a:r>
              <a:rPr kumimoji="0" lang="ja-JP" altLang="en-US"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アルバ谷上</a:t>
            </a:r>
            <a:r>
              <a:rPr kumimoji="0" lang="en-US" altLang="ja-JP"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B1F </a:t>
            </a:r>
            <a:endParaRPr kumimoji="0" lang="en-US" altLang="ja-JP" sz="400" b="0" i="0" u="none" strike="noStrike" cap="none" normalizeH="0" baseline="0" dirty="0">
              <a:ln>
                <a:noFill/>
              </a:ln>
              <a:solidFill>
                <a:schemeClr val="tx1"/>
              </a:solidFill>
              <a:effectLst>
                <a:glow rad="228600">
                  <a:schemeClr val="bg1">
                    <a:alpha val="40000"/>
                  </a:schemeClr>
                </a:glo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TEL:078-581-8915/FAX:078-581-8916</a:t>
            </a:r>
            <a:endParaRPr kumimoji="0" lang="en-US" altLang="ja-JP" sz="400" b="0" i="0" u="none" strike="noStrike" cap="none" normalizeH="0" baseline="0" dirty="0">
              <a:ln>
                <a:noFill/>
              </a:ln>
              <a:solidFill>
                <a:schemeClr val="tx1"/>
              </a:solidFill>
              <a:effectLst>
                <a:glow rad="228600">
                  <a:schemeClr val="bg1">
                    <a:alpha val="40000"/>
                  </a:schemeClr>
                </a:glo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tx1"/>
                </a:solidFill>
                <a:effectLst>
                  <a:glow rad="228600">
                    <a:schemeClr val="bg1">
                      <a:alpha val="40000"/>
                    </a:schemeClr>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http://www.kagayaki-kobe.jp/</a:t>
            </a:r>
            <a:endParaRPr kumimoji="0" lang="en-US" altLang="ja-JP" sz="1800" b="0" i="0" u="none" strike="noStrike" cap="none" normalizeH="0" baseline="0" dirty="0">
              <a:ln>
                <a:noFill/>
              </a:ln>
              <a:solidFill>
                <a:schemeClr val="tx1"/>
              </a:solidFill>
              <a:effectLst>
                <a:glow rad="228600">
                  <a:schemeClr val="bg1">
                    <a:alpha val="40000"/>
                  </a:schemeClr>
                </a:glow>
              </a:effectLst>
              <a:latin typeface="Arial" panose="020B0604020202020204" pitchFamily="34" charset="0"/>
            </a:endParaRPr>
          </a:p>
        </p:txBody>
      </p:sp>
      <p:sp>
        <p:nvSpPr>
          <p:cNvPr id="11" name="テキスト ボックス 28">
            <a:extLst>
              <a:ext uri="{FF2B5EF4-FFF2-40B4-BE49-F238E27FC236}">
                <a16:creationId xmlns:a16="http://schemas.microsoft.com/office/drawing/2014/main" id="{EAD362D8-D2E7-AFC9-8E91-6947CFD3F62C}"/>
              </a:ext>
            </a:extLst>
          </p:cNvPr>
          <p:cNvSpPr txBox="1">
            <a:spLocks noChangeArrowheads="1"/>
          </p:cNvSpPr>
          <p:nvPr/>
        </p:nvSpPr>
        <p:spPr bwMode="auto">
          <a:xfrm>
            <a:off x="6388100" y="434486"/>
            <a:ext cx="876300" cy="42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ja-JP" sz="1000" i="0" u="none" strike="noStrike" cap="none" normalizeH="0" baseline="0" dirty="0">
                <a:ln>
                  <a:noFill/>
                </a:ln>
                <a:effectLst>
                  <a:glow rad="101600">
                    <a:srgbClr val="FFFFFF"/>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202</a:t>
            </a:r>
            <a:r>
              <a:rPr kumimoji="0" lang="ja-JP" altLang="en-US" sz="1000" dirty="0">
                <a:effectLst>
                  <a:glow rad="101600">
                    <a:srgbClr val="FFFFFF"/>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a:t>
            </a:r>
            <a:r>
              <a:rPr kumimoji="0" lang="en-US" altLang="ja-JP" sz="1000" i="0" u="none" strike="noStrike" cap="none" normalizeH="0" baseline="0" dirty="0">
                <a:ln>
                  <a:noFill/>
                </a:ln>
                <a:effectLst>
                  <a:glow rad="101600">
                    <a:srgbClr val="FFFFFF"/>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000" dirty="0">
                <a:effectLst>
                  <a:glow rad="101600">
                    <a:srgbClr val="FFFFFF"/>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ja-JP" sz="1000" i="0" u="none" strike="noStrike" cap="none" normalizeH="0" baseline="0" dirty="0">
                <a:ln>
                  <a:noFill/>
                </a:ln>
                <a:effectLst>
                  <a:glow rad="101600">
                    <a:srgbClr val="FFFFFF"/>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No.14</a:t>
            </a:r>
            <a:r>
              <a:rPr kumimoji="0" lang="ja-JP" altLang="en-US" sz="1000" i="0" u="none" strike="noStrike" cap="none" normalizeH="0" baseline="0" dirty="0">
                <a:ln>
                  <a:noFill/>
                </a:ln>
                <a:effectLst>
                  <a:glow rad="101600">
                    <a:srgbClr val="FFFFFF"/>
                  </a:glow>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７</a:t>
            </a:r>
            <a:endParaRPr kumimoji="0" lang="ja-JP" altLang="en-US" sz="1800" i="0" u="none" strike="noStrike" cap="none" normalizeH="0" baseline="0" dirty="0">
              <a:ln>
                <a:noFill/>
              </a:ln>
              <a:effectLst>
                <a:glow rad="101600">
                  <a:srgbClr val="FFFFFF"/>
                </a:glow>
              </a:effectLst>
              <a:latin typeface="Arial" panose="020B0604020202020204" pitchFamily="34" charset="0"/>
            </a:endParaRPr>
          </a:p>
        </p:txBody>
      </p:sp>
      <p:sp>
        <p:nvSpPr>
          <p:cNvPr id="17" name="テキスト ボックス 35">
            <a:extLst>
              <a:ext uri="{FF2B5EF4-FFF2-40B4-BE49-F238E27FC236}">
                <a16:creationId xmlns:a16="http://schemas.microsoft.com/office/drawing/2014/main" id="{19F75AB3-3F2B-FDB7-ADCE-A8D1AEFC44BF}"/>
              </a:ext>
            </a:extLst>
          </p:cNvPr>
          <p:cNvSpPr txBox="1">
            <a:spLocks noChangeArrowheads="1"/>
          </p:cNvSpPr>
          <p:nvPr/>
        </p:nvSpPr>
        <p:spPr bwMode="auto">
          <a:xfrm>
            <a:off x="424699" y="9180958"/>
            <a:ext cx="2832506" cy="1079464"/>
          </a:xfrm>
          <a:custGeom>
            <a:avLst/>
            <a:gdLst>
              <a:gd name="connsiteX0" fmla="*/ 0 w 2832506"/>
              <a:gd name="connsiteY0" fmla="*/ 0 h 1079464"/>
              <a:gd name="connsiteX1" fmla="*/ 538176 w 2832506"/>
              <a:gd name="connsiteY1" fmla="*/ 0 h 1079464"/>
              <a:gd name="connsiteX2" fmla="*/ 1133002 w 2832506"/>
              <a:gd name="connsiteY2" fmla="*/ 0 h 1079464"/>
              <a:gd name="connsiteX3" fmla="*/ 1671179 w 2832506"/>
              <a:gd name="connsiteY3" fmla="*/ 0 h 1079464"/>
              <a:gd name="connsiteX4" fmla="*/ 2152705 w 2832506"/>
              <a:gd name="connsiteY4" fmla="*/ 0 h 1079464"/>
              <a:gd name="connsiteX5" fmla="*/ 2832506 w 2832506"/>
              <a:gd name="connsiteY5" fmla="*/ 0 h 1079464"/>
              <a:gd name="connsiteX6" fmla="*/ 2832506 w 2832506"/>
              <a:gd name="connsiteY6" fmla="*/ 528937 h 1079464"/>
              <a:gd name="connsiteX7" fmla="*/ 2832506 w 2832506"/>
              <a:gd name="connsiteY7" fmla="*/ 1079464 h 1079464"/>
              <a:gd name="connsiteX8" fmla="*/ 2294330 w 2832506"/>
              <a:gd name="connsiteY8" fmla="*/ 1079464 h 1079464"/>
              <a:gd name="connsiteX9" fmla="*/ 1784479 w 2832506"/>
              <a:gd name="connsiteY9" fmla="*/ 1079464 h 1079464"/>
              <a:gd name="connsiteX10" fmla="*/ 1302953 w 2832506"/>
              <a:gd name="connsiteY10" fmla="*/ 1079464 h 1079464"/>
              <a:gd name="connsiteX11" fmla="*/ 793102 w 2832506"/>
              <a:gd name="connsiteY11" fmla="*/ 1079464 h 1079464"/>
              <a:gd name="connsiteX12" fmla="*/ 0 w 2832506"/>
              <a:gd name="connsiteY12" fmla="*/ 1079464 h 1079464"/>
              <a:gd name="connsiteX13" fmla="*/ 0 w 2832506"/>
              <a:gd name="connsiteY13" fmla="*/ 518143 h 1079464"/>
              <a:gd name="connsiteX14" fmla="*/ 0 w 2832506"/>
              <a:gd name="connsiteY14" fmla="*/ 0 h 107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2506" h="1079464" fill="none" extrusionOk="0">
                <a:moveTo>
                  <a:pt x="0" y="0"/>
                </a:moveTo>
                <a:cubicBezTo>
                  <a:pt x="181183" y="-35404"/>
                  <a:pt x="371909" y="50013"/>
                  <a:pt x="538176" y="0"/>
                </a:cubicBezTo>
                <a:cubicBezTo>
                  <a:pt x="704443" y="-50013"/>
                  <a:pt x="921993" y="17327"/>
                  <a:pt x="1133002" y="0"/>
                </a:cubicBezTo>
                <a:cubicBezTo>
                  <a:pt x="1344011" y="-17327"/>
                  <a:pt x="1474296" y="26314"/>
                  <a:pt x="1671179" y="0"/>
                </a:cubicBezTo>
                <a:cubicBezTo>
                  <a:pt x="1868062" y="-26314"/>
                  <a:pt x="2035882" y="2253"/>
                  <a:pt x="2152705" y="0"/>
                </a:cubicBezTo>
                <a:cubicBezTo>
                  <a:pt x="2269528" y="-2253"/>
                  <a:pt x="2543965" y="30945"/>
                  <a:pt x="2832506" y="0"/>
                </a:cubicBezTo>
                <a:cubicBezTo>
                  <a:pt x="2874866" y="259417"/>
                  <a:pt x="2794753" y="266318"/>
                  <a:pt x="2832506" y="528937"/>
                </a:cubicBezTo>
                <a:cubicBezTo>
                  <a:pt x="2870259" y="791556"/>
                  <a:pt x="2774296" y="858857"/>
                  <a:pt x="2832506" y="1079464"/>
                </a:cubicBezTo>
                <a:cubicBezTo>
                  <a:pt x="2619513" y="1121700"/>
                  <a:pt x="2448388" y="1023584"/>
                  <a:pt x="2294330" y="1079464"/>
                </a:cubicBezTo>
                <a:cubicBezTo>
                  <a:pt x="2140272" y="1135344"/>
                  <a:pt x="1989851" y="1075214"/>
                  <a:pt x="1784479" y="1079464"/>
                </a:cubicBezTo>
                <a:cubicBezTo>
                  <a:pt x="1579107" y="1083714"/>
                  <a:pt x="1526890" y="1029639"/>
                  <a:pt x="1302953" y="1079464"/>
                </a:cubicBezTo>
                <a:cubicBezTo>
                  <a:pt x="1079016" y="1129289"/>
                  <a:pt x="1015750" y="1059497"/>
                  <a:pt x="793102" y="1079464"/>
                </a:cubicBezTo>
                <a:cubicBezTo>
                  <a:pt x="570454" y="1099431"/>
                  <a:pt x="209292" y="1018114"/>
                  <a:pt x="0" y="1079464"/>
                </a:cubicBezTo>
                <a:cubicBezTo>
                  <a:pt x="-22508" y="916786"/>
                  <a:pt x="60508" y="777679"/>
                  <a:pt x="0" y="518143"/>
                </a:cubicBezTo>
                <a:cubicBezTo>
                  <a:pt x="-60508" y="258607"/>
                  <a:pt x="59376" y="103741"/>
                  <a:pt x="0" y="0"/>
                </a:cubicBezTo>
                <a:close/>
              </a:path>
              <a:path w="2832506" h="1079464" stroke="0" extrusionOk="0">
                <a:moveTo>
                  <a:pt x="0" y="0"/>
                </a:moveTo>
                <a:cubicBezTo>
                  <a:pt x="97080" y="-28055"/>
                  <a:pt x="370253" y="25385"/>
                  <a:pt x="481526" y="0"/>
                </a:cubicBezTo>
                <a:cubicBezTo>
                  <a:pt x="592799" y="-25385"/>
                  <a:pt x="729752" y="53831"/>
                  <a:pt x="963052" y="0"/>
                </a:cubicBezTo>
                <a:cubicBezTo>
                  <a:pt x="1196352" y="-53831"/>
                  <a:pt x="1398548" y="42255"/>
                  <a:pt x="1557878" y="0"/>
                </a:cubicBezTo>
                <a:cubicBezTo>
                  <a:pt x="1717208" y="-42255"/>
                  <a:pt x="1915325" y="4511"/>
                  <a:pt x="2067729" y="0"/>
                </a:cubicBezTo>
                <a:cubicBezTo>
                  <a:pt x="2220133" y="-4511"/>
                  <a:pt x="2460653" y="43281"/>
                  <a:pt x="2832506" y="0"/>
                </a:cubicBezTo>
                <a:cubicBezTo>
                  <a:pt x="2843090" y="140324"/>
                  <a:pt x="2826238" y="313812"/>
                  <a:pt x="2832506" y="539732"/>
                </a:cubicBezTo>
                <a:cubicBezTo>
                  <a:pt x="2838774" y="765652"/>
                  <a:pt x="2788686" y="841094"/>
                  <a:pt x="2832506" y="1079464"/>
                </a:cubicBezTo>
                <a:cubicBezTo>
                  <a:pt x="2635461" y="1102643"/>
                  <a:pt x="2387660" y="1074865"/>
                  <a:pt x="2237680" y="1079464"/>
                </a:cubicBezTo>
                <a:cubicBezTo>
                  <a:pt x="2087700" y="1084063"/>
                  <a:pt x="1951646" y="1026964"/>
                  <a:pt x="1671179" y="1079464"/>
                </a:cubicBezTo>
                <a:cubicBezTo>
                  <a:pt x="1390712" y="1131964"/>
                  <a:pt x="1311129" y="1070133"/>
                  <a:pt x="1076352" y="1079464"/>
                </a:cubicBezTo>
                <a:cubicBezTo>
                  <a:pt x="841575" y="1088795"/>
                  <a:pt x="730064" y="1024147"/>
                  <a:pt x="594826" y="1079464"/>
                </a:cubicBezTo>
                <a:cubicBezTo>
                  <a:pt x="459588" y="1134781"/>
                  <a:pt x="147933" y="1062929"/>
                  <a:pt x="0" y="1079464"/>
                </a:cubicBezTo>
                <a:cubicBezTo>
                  <a:pt x="-33447" y="945496"/>
                  <a:pt x="10622" y="719769"/>
                  <a:pt x="0" y="572116"/>
                </a:cubicBezTo>
                <a:cubicBezTo>
                  <a:pt x="-10622" y="424463"/>
                  <a:pt x="38244" y="234671"/>
                  <a:pt x="0" y="0"/>
                </a:cubicBezTo>
                <a:close/>
              </a:path>
            </a:pathLst>
          </a:custGeom>
          <a:solidFill>
            <a:srgbClr val="FFFFFF">
              <a:alpha val="69804"/>
            </a:srgbClr>
          </a:solidFill>
          <a:ln w="38100">
            <a:solidFill>
              <a:schemeClr val="accent6">
                <a:lumMod val="75000"/>
              </a:schemeClr>
            </a:solidFill>
            <a:prstDash val="dashDot"/>
            <a:headEnd/>
            <a:tailEnd/>
            <a:extLst>
              <a:ext uri="{C807C97D-BFC1-408E-A445-0C87EB9F89A2}">
                <ask:lineSketchStyleProps xmlns:ask="http://schemas.microsoft.com/office/drawing/2018/sketchyshapes" sd="2371474910">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spc="50" normalizeH="0" baseline="0" dirty="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クラウン出演予定</a:t>
            </a:r>
            <a:endParaRPr kumimoji="0" lang="en-US" altLang="ja-JP" sz="1400" b="1" i="0" u="none" strike="noStrike" spc="50" normalizeH="0" baseline="0" dirty="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500" b="1" i="0" u="none" strike="noStrike" spc="50" normalizeH="0" baseline="0" dirty="0">
              <a:ln w="9525" cmpd="sng">
                <a:solidFill>
                  <a:schemeClr val="accent1"/>
                </a:solidFill>
                <a:prstDash val="solid"/>
              </a:ln>
              <a:solidFill>
                <a:srgbClr val="70AD47">
                  <a:tint val="1000"/>
                </a:srgbClr>
              </a:solidFill>
              <a:effectLst>
                <a:glow rad="38100">
                  <a:schemeClr val="accent1">
                    <a:alpha val="40000"/>
                  </a:schemeClr>
                </a:glo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１月１８日（土）就労支援センターみち　新年会　公演</a:t>
            </a:r>
            <a:endParaRPr kumimoji="0" lang="en-US" altLang="ja-JP"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endParaRPr>
          </a:p>
          <a:p>
            <a:pPr algn="ctr" eaLnBrk="0" fontAlgn="base" hangingPunct="0">
              <a:spcBef>
                <a:spcPct val="0"/>
              </a:spcBef>
              <a:spcAft>
                <a:spcPct val="0"/>
              </a:spcAft>
            </a:pPr>
            <a:r>
              <a:rPr kumimoji="0" lang="ja-JP" altLang="en-US"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３月１５日（土）、１６日（日）</a:t>
            </a:r>
            <a:endParaRPr kumimoji="0" lang="en-US" altLang="ja-JP"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endParaRPr>
          </a:p>
          <a:p>
            <a:pPr algn="ctr" eaLnBrk="0" fontAlgn="base" hangingPunct="0">
              <a:spcBef>
                <a:spcPct val="0"/>
              </a:spcBef>
              <a:spcAft>
                <a:spcPct val="0"/>
              </a:spcAft>
            </a:pPr>
            <a:r>
              <a:rPr kumimoji="0" lang="ja-JP" altLang="en-US"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ミュージカル　</a:t>
            </a:r>
            <a:r>
              <a:rPr kumimoji="0" lang="en-US" altLang="ja-JP"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LaLa </a:t>
            </a:r>
            <a:r>
              <a:rPr kumimoji="0" lang="en-US" altLang="ja-JP" sz="1000" dirty="0" err="1">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Mariage</a:t>
            </a:r>
            <a:r>
              <a:rPr kumimoji="0" lang="en-US" altLang="ja-JP"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 </a:t>
            </a:r>
            <a:r>
              <a:rPr kumimoji="0" lang="ja-JP" altLang="en-US"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出演</a:t>
            </a:r>
            <a:endParaRPr kumimoji="0" lang="en-US" altLang="ja-JP"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endParaRPr>
          </a:p>
          <a:p>
            <a:pPr algn="ctr" eaLnBrk="0" fontAlgn="base" hangingPunct="0">
              <a:spcBef>
                <a:spcPct val="0"/>
              </a:spcBef>
              <a:spcAft>
                <a:spcPct val="0"/>
              </a:spcAft>
            </a:pPr>
            <a:r>
              <a:rPr kumimoji="0" lang="ja-JP" altLang="en-US"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rPr>
              <a:t>３月２２日（土）たつの市の手をつなぐ育成会　公演</a:t>
            </a:r>
            <a:endParaRPr kumimoji="0" lang="en-US" altLang="ja-JP" sz="10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9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900" dirty="0">
              <a:solidFill>
                <a:srgbClr val="000000"/>
              </a:solidFill>
              <a:latin typeface="ＤＦＧ太丸ゴシック体" panose="020F0900000000000000" pitchFamily="50" charset="-128"/>
              <a:ea typeface="ＤＦＧ太丸ゴシック体" panose="020F0900000000000000" pitchFamily="50" charset="-128"/>
              <a:cs typeface="Times New Roman" panose="02020603050405020304" pitchFamily="18" charset="0"/>
            </a:endParaRPr>
          </a:p>
        </p:txBody>
      </p:sp>
      <p:sp>
        <p:nvSpPr>
          <p:cNvPr id="20" name="Rectangle 30">
            <a:extLst>
              <a:ext uri="{FF2B5EF4-FFF2-40B4-BE49-F238E27FC236}">
                <a16:creationId xmlns:a16="http://schemas.microsoft.com/office/drawing/2014/main" id="{60D3F8E4-67F4-FEA2-1488-C0EE86525297}"/>
              </a:ext>
            </a:extLst>
          </p:cNvPr>
          <p:cNvSpPr>
            <a:spLocks noChangeArrowheads="1"/>
          </p:cNvSpPr>
          <p:nvPr/>
        </p:nvSpPr>
        <p:spPr bwMode="auto">
          <a:xfrm>
            <a:off x="707572" y="4572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0078"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ja-JP" sz="1000" b="0" i="0" u="none" strike="noStrike" cap="none" normalizeH="0" baseline="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b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31">
            <a:extLst>
              <a:ext uri="{FF2B5EF4-FFF2-40B4-BE49-F238E27FC236}">
                <a16:creationId xmlns:a16="http://schemas.microsoft.com/office/drawing/2014/main" id="{C691B76D-05A3-BB58-3013-0C36F87BCC8E}"/>
              </a:ext>
            </a:extLst>
          </p:cNvPr>
          <p:cNvSpPr>
            <a:spLocks noChangeArrowheads="1"/>
          </p:cNvSpPr>
          <p:nvPr/>
        </p:nvSpPr>
        <p:spPr bwMode="auto">
          <a:xfrm>
            <a:off x="707572" y="45720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a:ln>
                <a:noFill/>
              </a:ln>
              <a:solidFill>
                <a:schemeClr val="tx1"/>
              </a:solidFill>
              <a:effectLst/>
              <a:latin typeface="Arial" panose="020B0604020202020204" pitchFamily="34" charset="0"/>
            </a:endParaRPr>
          </a:p>
        </p:txBody>
      </p:sp>
      <p:pic>
        <p:nvPicPr>
          <p:cNvPr id="2056" name="図 2055">
            <a:extLst>
              <a:ext uri="{FF2B5EF4-FFF2-40B4-BE49-F238E27FC236}">
                <a16:creationId xmlns:a16="http://schemas.microsoft.com/office/drawing/2014/main" id="{51FDACC9-5978-B5A7-5171-964B235774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44573" y="7473411"/>
            <a:ext cx="439834" cy="642773"/>
          </a:xfrm>
          <a:prstGeom prst="rect">
            <a:avLst/>
          </a:prstGeom>
        </p:spPr>
      </p:pic>
      <p:pic>
        <p:nvPicPr>
          <p:cNvPr id="2049" name="図 2048">
            <a:extLst>
              <a:ext uri="{FF2B5EF4-FFF2-40B4-BE49-F238E27FC236}">
                <a16:creationId xmlns:a16="http://schemas.microsoft.com/office/drawing/2014/main" id="{6AC47C60-C0F9-D7A9-6420-3F19DED2E6CD}"/>
              </a:ext>
            </a:extLst>
          </p:cNvPr>
          <p:cNvPicPr>
            <a:picLocks noChangeAspect="1"/>
          </p:cNvPicPr>
          <p:nvPr/>
        </p:nvPicPr>
        <p:blipFill>
          <a:blip r:embed="rId10"/>
          <a:stretch>
            <a:fillRect/>
          </a:stretch>
        </p:blipFill>
        <p:spPr>
          <a:xfrm>
            <a:off x="3154855" y="6324169"/>
            <a:ext cx="243861" cy="243861"/>
          </a:xfrm>
          <a:prstGeom prst="rect">
            <a:avLst/>
          </a:prstGeom>
        </p:spPr>
      </p:pic>
      <p:pic>
        <p:nvPicPr>
          <p:cNvPr id="28" name="図 27">
            <a:extLst>
              <a:ext uri="{FF2B5EF4-FFF2-40B4-BE49-F238E27FC236}">
                <a16:creationId xmlns:a16="http://schemas.microsoft.com/office/drawing/2014/main" id="{81C9E167-BF0C-F6FA-5C9C-44ECBF90E4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6245" y="6600730"/>
            <a:ext cx="450960" cy="450960"/>
          </a:xfrm>
          <a:prstGeom prst="rect">
            <a:avLst/>
          </a:prstGeom>
        </p:spPr>
      </p:pic>
      <p:sp>
        <p:nvSpPr>
          <p:cNvPr id="2080" name="正方形/長方形 2079">
            <a:extLst>
              <a:ext uri="{FF2B5EF4-FFF2-40B4-BE49-F238E27FC236}">
                <a16:creationId xmlns:a16="http://schemas.microsoft.com/office/drawing/2014/main" id="{9C49F619-326A-96DB-181F-B88B0DE1FFE2}"/>
              </a:ext>
            </a:extLst>
          </p:cNvPr>
          <p:cNvSpPr/>
          <p:nvPr/>
        </p:nvSpPr>
        <p:spPr>
          <a:xfrm>
            <a:off x="3398716" y="9141964"/>
            <a:ext cx="3752702" cy="1117564"/>
          </a:xfrm>
          <a:custGeom>
            <a:avLst/>
            <a:gdLst>
              <a:gd name="connsiteX0" fmla="*/ 0 w 3752702"/>
              <a:gd name="connsiteY0" fmla="*/ 0 h 1117564"/>
              <a:gd name="connsiteX1" fmla="*/ 3752702 w 3752702"/>
              <a:gd name="connsiteY1" fmla="*/ 0 h 1117564"/>
              <a:gd name="connsiteX2" fmla="*/ 3752702 w 3752702"/>
              <a:gd name="connsiteY2" fmla="*/ 1117564 h 1117564"/>
              <a:gd name="connsiteX3" fmla="*/ 0 w 3752702"/>
              <a:gd name="connsiteY3" fmla="*/ 1117564 h 1117564"/>
              <a:gd name="connsiteX4" fmla="*/ 0 w 3752702"/>
              <a:gd name="connsiteY4" fmla="*/ 0 h 11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702" h="1117564" fill="none" extrusionOk="0">
                <a:moveTo>
                  <a:pt x="0" y="0"/>
                </a:moveTo>
                <a:cubicBezTo>
                  <a:pt x="1204661" y="-45246"/>
                  <a:pt x="2462156" y="147712"/>
                  <a:pt x="3752702" y="0"/>
                </a:cubicBezTo>
                <a:cubicBezTo>
                  <a:pt x="3695139" y="360160"/>
                  <a:pt x="3818646" y="627658"/>
                  <a:pt x="3752702" y="1117564"/>
                </a:cubicBezTo>
                <a:cubicBezTo>
                  <a:pt x="2436668" y="1132809"/>
                  <a:pt x="739156" y="1184953"/>
                  <a:pt x="0" y="1117564"/>
                </a:cubicBezTo>
                <a:cubicBezTo>
                  <a:pt x="6722" y="806901"/>
                  <a:pt x="-6291" y="546015"/>
                  <a:pt x="0" y="0"/>
                </a:cubicBezTo>
                <a:close/>
              </a:path>
              <a:path w="3752702" h="1117564" stroke="0" extrusionOk="0">
                <a:moveTo>
                  <a:pt x="0" y="0"/>
                </a:moveTo>
                <a:cubicBezTo>
                  <a:pt x="766985" y="-56584"/>
                  <a:pt x="3241040" y="128967"/>
                  <a:pt x="3752702" y="0"/>
                </a:cubicBezTo>
                <a:cubicBezTo>
                  <a:pt x="3684685" y="318214"/>
                  <a:pt x="3745730" y="966471"/>
                  <a:pt x="3752702" y="1117564"/>
                </a:cubicBezTo>
                <a:cubicBezTo>
                  <a:pt x="1960918" y="1090530"/>
                  <a:pt x="748793" y="1141255"/>
                  <a:pt x="0" y="1117564"/>
                </a:cubicBezTo>
                <a:cubicBezTo>
                  <a:pt x="88827" y="678764"/>
                  <a:pt x="62068" y="142478"/>
                  <a:pt x="0" y="0"/>
                </a:cubicBezTo>
                <a:close/>
              </a:path>
            </a:pathLst>
          </a:custGeom>
          <a:solidFill>
            <a:srgbClr val="FFFFFF">
              <a:alpha val="69804"/>
            </a:srgbClr>
          </a:solidFill>
          <a:ln w="28575">
            <a:solidFill>
              <a:srgbClr val="0070C0"/>
            </a:solidFill>
            <a:extLst>
              <a:ext uri="{C807C97D-BFC1-408E-A445-0C87EB9F89A2}">
                <ask:lineSketchStyleProps xmlns:ask="http://schemas.microsoft.com/office/drawing/2018/sketchyshapes" sd="3844312185">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2">
            <a:extLst>
              <a:ext uri="{FF2B5EF4-FFF2-40B4-BE49-F238E27FC236}">
                <a16:creationId xmlns:a16="http://schemas.microsoft.com/office/drawing/2014/main" id="{8ECCDC87-855C-3219-B2DA-FAFDC14DBD91}"/>
              </a:ext>
            </a:extLst>
          </p:cNvPr>
          <p:cNvSpPr txBox="1">
            <a:spLocks noChangeArrowheads="1"/>
          </p:cNvSpPr>
          <p:nvPr/>
        </p:nvSpPr>
        <p:spPr bwMode="auto">
          <a:xfrm>
            <a:off x="3339755" y="9256881"/>
            <a:ext cx="2942431" cy="9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300" b="1" i="1" u="none" strike="noStrike" normalizeH="0" baseline="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クラウン出演募集中</a:t>
            </a:r>
            <a:r>
              <a:rPr kumimoji="0" lang="en-US" altLang="ja-JP" sz="2300" b="1" i="1" u="none" strike="noStrike" normalizeH="0" baseline="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kumimoji="0" lang="ja-JP" altLang="ja-JP" sz="2000" b="1" i="0" u="none" strike="noStrike" spc="50" normalizeH="0" baseline="0" dirty="0">
              <a:ln w="9525" cmpd="sng">
                <a:solidFill>
                  <a:srgbClr val="FF0000"/>
                </a:solidFill>
                <a:prstDash val="solid"/>
              </a:ln>
              <a:solidFill>
                <a:srgbClr val="70AD47">
                  <a:tint val="1000"/>
                </a:srgbClr>
              </a:solidFill>
              <a:effectLst>
                <a:glow rad="38100">
                  <a:schemeClr val="accent1">
                    <a:alpha val="40000"/>
                  </a:schemeClr>
                </a:glow>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20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5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rPr>
              <a:t>あなたのまちに元気と笑いを届けます</a:t>
            </a:r>
            <a:r>
              <a:rPr kumimoji="0" lang="en-US" altLang="ja-JP" sz="1050" b="1" i="1" dirty="0">
                <a:latin typeface="Century" panose="02040604050505020304" pitchFamily="18" charset="0"/>
                <a:ea typeface="AR P丸ゴシック体M" panose="020B0600010101010101" pitchFamily="50" charset="-128"/>
                <a:cs typeface="Times New Roman" panose="02020603050405020304" pitchFamily="18" charset="0"/>
              </a:rPr>
              <a:t>!!</a:t>
            </a:r>
            <a:endParaRPr kumimoji="0" lang="ja-JP" altLang="ja-JP" sz="500" b="0" i="1"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5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rPr>
              <a:t>公演、レクリエーション、学校の授業</a:t>
            </a:r>
            <a:r>
              <a:rPr kumimoji="0" lang="ja-JP" altLang="en-US" sz="105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rPr>
              <a:t>などなど・・・</a:t>
            </a:r>
            <a:endParaRPr kumimoji="0" lang="en-US" altLang="ja-JP" sz="105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5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rPr>
              <a:t>ご要望にお答えします</a:t>
            </a:r>
            <a:r>
              <a:rPr kumimoji="0" lang="en-US" altLang="ja-JP" sz="1050" b="1" i="1" u="none" strike="noStrike" cap="none" normalizeH="0" baseline="0" dirty="0">
                <a:ln>
                  <a:noFill/>
                </a:ln>
                <a:effectLst/>
                <a:latin typeface="Century" panose="02040604050505020304" pitchFamily="18" charset="0"/>
                <a:ea typeface="AR P丸ゴシック体M" panose="020B0600010101010101" pitchFamily="50" charset="-128"/>
                <a:cs typeface="Times New Roman" panose="02020603050405020304" pitchFamily="18" charset="0"/>
              </a:rPr>
              <a:t>!!</a:t>
            </a:r>
            <a:endParaRPr kumimoji="0" lang="ja-JP" altLang="ja-JP" sz="500" b="0" i="1" u="none" strike="noStrike" cap="none" normalizeH="0" baseline="0" dirty="0">
              <a:ln>
                <a:noFill/>
              </a:ln>
              <a:effectLst/>
            </a:endParaRPr>
          </a:p>
        </p:txBody>
      </p:sp>
      <p:pic>
        <p:nvPicPr>
          <p:cNvPr id="5" name="図 4">
            <a:extLst>
              <a:ext uri="{FF2B5EF4-FFF2-40B4-BE49-F238E27FC236}">
                <a16:creationId xmlns:a16="http://schemas.microsoft.com/office/drawing/2014/main" id="{03F66AE7-2F8F-AFAA-1DA3-F00CE49324A0}"/>
              </a:ext>
            </a:extLst>
          </p:cNvPr>
          <p:cNvPicPr>
            <a:picLocks noChangeAspect="1"/>
          </p:cNvPicPr>
          <p:nvPr/>
        </p:nvPicPr>
        <p:blipFill>
          <a:blip r:embed="rId12"/>
          <a:stretch>
            <a:fillRect/>
          </a:stretch>
        </p:blipFill>
        <p:spPr>
          <a:xfrm rot="21390592">
            <a:off x="-582806" y="2841401"/>
            <a:ext cx="372216" cy="378746"/>
          </a:xfrm>
          <a:prstGeom prst="rect">
            <a:avLst/>
          </a:prstGeom>
        </p:spPr>
      </p:pic>
      <p:pic>
        <p:nvPicPr>
          <p:cNvPr id="25" name="図 24">
            <a:extLst>
              <a:ext uri="{FF2B5EF4-FFF2-40B4-BE49-F238E27FC236}">
                <a16:creationId xmlns:a16="http://schemas.microsoft.com/office/drawing/2014/main" id="{27B57562-84A6-D3BC-20D9-D5B541E304E5}"/>
              </a:ext>
            </a:extLst>
          </p:cNvPr>
          <p:cNvPicPr>
            <a:picLocks noChangeAspect="1"/>
          </p:cNvPicPr>
          <p:nvPr/>
        </p:nvPicPr>
        <p:blipFill>
          <a:blip r:embed="rId12"/>
          <a:stretch>
            <a:fillRect/>
          </a:stretch>
        </p:blipFill>
        <p:spPr>
          <a:xfrm rot="20589074">
            <a:off x="-406041" y="3272879"/>
            <a:ext cx="339221" cy="345172"/>
          </a:xfrm>
          <a:prstGeom prst="rect">
            <a:avLst/>
          </a:prstGeom>
        </p:spPr>
      </p:pic>
      <p:pic>
        <p:nvPicPr>
          <p:cNvPr id="24" name="図 23">
            <a:extLst>
              <a:ext uri="{FF2B5EF4-FFF2-40B4-BE49-F238E27FC236}">
                <a16:creationId xmlns:a16="http://schemas.microsoft.com/office/drawing/2014/main" id="{8D1CF6CF-6E21-BBAA-D607-41137D20379F}"/>
              </a:ext>
            </a:extLst>
          </p:cNvPr>
          <p:cNvPicPr>
            <a:picLocks noChangeAspect="1"/>
          </p:cNvPicPr>
          <p:nvPr/>
        </p:nvPicPr>
        <p:blipFill>
          <a:blip r:embed="rId13"/>
          <a:stretch>
            <a:fillRect/>
          </a:stretch>
        </p:blipFill>
        <p:spPr>
          <a:xfrm>
            <a:off x="-1380407" y="7405694"/>
            <a:ext cx="438950" cy="640135"/>
          </a:xfrm>
          <a:prstGeom prst="rect">
            <a:avLst/>
          </a:prstGeom>
        </p:spPr>
      </p:pic>
      <p:pic>
        <p:nvPicPr>
          <p:cNvPr id="18" name="図 17">
            <a:extLst>
              <a:ext uri="{FF2B5EF4-FFF2-40B4-BE49-F238E27FC236}">
                <a16:creationId xmlns:a16="http://schemas.microsoft.com/office/drawing/2014/main" id="{15CA179C-66D1-EE52-6F10-751D9FE8CE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72563" y="9275029"/>
            <a:ext cx="789721" cy="789721"/>
          </a:xfrm>
          <a:prstGeom prst="rect">
            <a:avLst/>
          </a:prstGeom>
        </p:spPr>
      </p:pic>
      <p:sp>
        <p:nvSpPr>
          <p:cNvPr id="26" name="テキスト ボックス 2">
            <a:extLst>
              <a:ext uri="{FF2B5EF4-FFF2-40B4-BE49-F238E27FC236}">
                <a16:creationId xmlns:a16="http://schemas.microsoft.com/office/drawing/2014/main" id="{28D62D57-43F7-EB76-160A-4CF8D92BDEB8}"/>
              </a:ext>
            </a:extLst>
          </p:cNvPr>
          <p:cNvSpPr txBox="1">
            <a:spLocks noChangeArrowheads="1"/>
          </p:cNvSpPr>
          <p:nvPr/>
        </p:nvSpPr>
        <p:spPr bwMode="auto">
          <a:xfrm>
            <a:off x="6146647" y="10027203"/>
            <a:ext cx="1066952" cy="1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800" b="1" u="none" strike="noStrike" cap="none" normalizeH="0" baseline="0" dirty="0">
                <a:ln>
                  <a:noFill/>
                </a:ln>
                <a:effectLst/>
              </a:rPr>
              <a:t>土曜日の天使達</a:t>
            </a:r>
            <a:r>
              <a:rPr kumimoji="0" lang="en-US" altLang="ja-JP" sz="800" b="1" u="none" strike="noStrike" cap="none" normalizeH="0" baseline="0" dirty="0">
                <a:ln>
                  <a:noFill/>
                </a:ln>
                <a:effectLst/>
              </a:rPr>
              <a:t>HP</a:t>
            </a:r>
            <a:endParaRPr kumimoji="0" lang="ja-JP" altLang="ja-JP" sz="800" b="1" u="none" strike="noStrike" cap="none" normalizeH="0" baseline="0" dirty="0">
              <a:ln>
                <a:noFill/>
              </a:ln>
              <a:effectLst/>
            </a:endParaRPr>
          </a:p>
        </p:txBody>
      </p:sp>
      <p:pic>
        <p:nvPicPr>
          <p:cNvPr id="9" name="図 8">
            <a:extLst>
              <a:ext uri="{FF2B5EF4-FFF2-40B4-BE49-F238E27FC236}">
                <a16:creationId xmlns:a16="http://schemas.microsoft.com/office/drawing/2014/main" id="{D8A1D594-0C22-5B9F-9854-D14E19E18F95}"/>
              </a:ext>
            </a:extLst>
          </p:cNvPr>
          <p:cNvPicPr>
            <a:picLocks noChangeAspect="1"/>
          </p:cNvPicPr>
          <p:nvPr/>
        </p:nvPicPr>
        <p:blipFill>
          <a:blip r:embed="rId10"/>
          <a:stretch>
            <a:fillRect/>
          </a:stretch>
        </p:blipFill>
        <p:spPr>
          <a:xfrm>
            <a:off x="-279339" y="3962592"/>
            <a:ext cx="243861" cy="243861"/>
          </a:xfrm>
          <a:prstGeom prst="rect">
            <a:avLst/>
          </a:prstGeom>
        </p:spPr>
      </p:pic>
      <p:sp>
        <p:nvSpPr>
          <p:cNvPr id="2079" name="テキスト ボックス 45">
            <a:extLst>
              <a:ext uri="{FF2B5EF4-FFF2-40B4-BE49-F238E27FC236}">
                <a16:creationId xmlns:a16="http://schemas.microsoft.com/office/drawing/2014/main" id="{EB41F0B8-FDB8-80C5-4F9B-02F9F1F7F969}"/>
              </a:ext>
            </a:extLst>
          </p:cNvPr>
          <p:cNvSpPr txBox="1">
            <a:spLocks noChangeArrowheads="1"/>
          </p:cNvSpPr>
          <p:nvPr/>
        </p:nvSpPr>
        <p:spPr bwMode="auto">
          <a:xfrm>
            <a:off x="395286" y="1780617"/>
            <a:ext cx="6746040" cy="621442"/>
          </a:xfrm>
          <a:custGeom>
            <a:avLst/>
            <a:gdLst>
              <a:gd name="connsiteX0" fmla="*/ 0 w 2372854"/>
              <a:gd name="connsiteY0" fmla="*/ 0 h 2419165"/>
              <a:gd name="connsiteX1" fmla="*/ 545756 w 2372854"/>
              <a:gd name="connsiteY1" fmla="*/ 0 h 2419165"/>
              <a:gd name="connsiteX2" fmla="*/ 1138970 w 2372854"/>
              <a:gd name="connsiteY2" fmla="*/ 0 h 2419165"/>
              <a:gd name="connsiteX3" fmla="*/ 1755912 w 2372854"/>
              <a:gd name="connsiteY3" fmla="*/ 0 h 2419165"/>
              <a:gd name="connsiteX4" fmla="*/ 2372854 w 2372854"/>
              <a:gd name="connsiteY4" fmla="*/ 0 h 2419165"/>
              <a:gd name="connsiteX5" fmla="*/ 2372854 w 2372854"/>
              <a:gd name="connsiteY5" fmla="*/ 483833 h 2419165"/>
              <a:gd name="connsiteX6" fmla="*/ 2372854 w 2372854"/>
              <a:gd name="connsiteY6" fmla="*/ 1016049 h 2419165"/>
              <a:gd name="connsiteX7" fmla="*/ 2372854 w 2372854"/>
              <a:gd name="connsiteY7" fmla="*/ 1475691 h 2419165"/>
              <a:gd name="connsiteX8" fmla="*/ 2372854 w 2372854"/>
              <a:gd name="connsiteY8" fmla="*/ 1886949 h 2419165"/>
              <a:gd name="connsiteX9" fmla="*/ 2372854 w 2372854"/>
              <a:gd name="connsiteY9" fmla="*/ 2419165 h 2419165"/>
              <a:gd name="connsiteX10" fmla="*/ 1779641 w 2372854"/>
              <a:gd name="connsiteY10" fmla="*/ 2419165 h 2419165"/>
              <a:gd name="connsiteX11" fmla="*/ 1162698 w 2372854"/>
              <a:gd name="connsiteY11" fmla="*/ 2419165 h 2419165"/>
              <a:gd name="connsiteX12" fmla="*/ 593214 w 2372854"/>
              <a:gd name="connsiteY12" fmla="*/ 2419165 h 2419165"/>
              <a:gd name="connsiteX13" fmla="*/ 0 w 2372854"/>
              <a:gd name="connsiteY13" fmla="*/ 2419165 h 2419165"/>
              <a:gd name="connsiteX14" fmla="*/ 0 w 2372854"/>
              <a:gd name="connsiteY14" fmla="*/ 1935332 h 2419165"/>
              <a:gd name="connsiteX15" fmla="*/ 0 w 2372854"/>
              <a:gd name="connsiteY15" fmla="*/ 1524074 h 2419165"/>
              <a:gd name="connsiteX16" fmla="*/ 0 w 2372854"/>
              <a:gd name="connsiteY16" fmla="*/ 1088624 h 2419165"/>
              <a:gd name="connsiteX17" fmla="*/ 0 w 2372854"/>
              <a:gd name="connsiteY17" fmla="*/ 628983 h 2419165"/>
              <a:gd name="connsiteX18" fmla="*/ 0 w 2372854"/>
              <a:gd name="connsiteY18" fmla="*/ 0 h 241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2854" h="2419165" fill="none" extrusionOk="0">
                <a:moveTo>
                  <a:pt x="0" y="0"/>
                </a:moveTo>
                <a:cubicBezTo>
                  <a:pt x="147083" y="-43147"/>
                  <a:pt x="406058" y="62303"/>
                  <a:pt x="545756" y="0"/>
                </a:cubicBezTo>
                <a:cubicBezTo>
                  <a:pt x="685454" y="-62303"/>
                  <a:pt x="927500" y="14102"/>
                  <a:pt x="1138970" y="0"/>
                </a:cubicBezTo>
                <a:cubicBezTo>
                  <a:pt x="1350440" y="-14102"/>
                  <a:pt x="1450386" y="55015"/>
                  <a:pt x="1755912" y="0"/>
                </a:cubicBezTo>
                <a:cubicBezTo>
                  <a:pt x="2061438" y="-55015"/>
                  <a:pt x="2214703" y="70841"/>
                  <a:pt x="2372854" y="0"/>
                </a:cubicBezTo>
                <a:cubicBezTo>
                  <a:pt x="2379208" y="137126"/>
                  <a:pt x="2357398" y="276353"/>
                  <a:pt x="2372854" y="483833"/>
                </a:cubicBezTo>
                <a:cubicBezTo>
                  <a:pt x="2388310" y="691313"/>
                  <a:pt x="2334778" y="886752"/>
                  <a:pt x="2372854" y="1016049"/>
                </a:cubicBezTo>
                <a:cubicBezTo>
                  <a:pt x="2410930" y="1145346"/>
                  <a:pt x="2348842" y="1344205"/>
                  <a:pt x="2372854" y="1475691"/>
                </a:cubicBezTo>
                <a:cubicBezTo>
                  <a:pt x="2396866" y="1607177"/>
                  <a:pt x="2337589" y="1744659"/>
                  <a:pt x="2372854" y="1886949"/>
                </a:cubicBezTo>
                <a:cubicBezTo>
                  <a:pt x="2408119" y="2029239"/>
                  <a:pt x="2347590" y="2185351"/>
                  <a:pt x="2372854" y="2419165"/>
                </a:cubicBezTo>
                <a:cubicBezTo>
                  <a:pt x="2212693" y="2471464"/>
                  <a:pt x="2069275" y="2352049"/>
                  <a:pt x="1779641" y="2419165"/>
                </a:cubicBezTo>
                <a:cubicBezTo>
                  <a:pt x="1490007" y="2486281"/>
                  <a:pt x="1367006" y="2350992"/>
                  <a:pt x="1162698" y="2419165"/>
                </a:cubicBezTo>
                <a:cubicBezTo>
                  <a:pt x="958390" y="2487338"/>
                  <a:pt x="725893" y="2391845"/>
                  <a:pt x="593214" y="2419165"/>
                </a:cubicBezTo>
                <a:cubicBezTo>
                  <a:pt x="460535" y="2446485"/>
                  <a:pt x="284386" y="2389614"/>
                  <a:pt x="0" y="2419165"/>
                </a:cubicBezTo>
                <a:cubicBezTo>
                  <a:pt x="-30857" y="2211060"/>
                  <a:pt x="37660" y="2066402"/>
                  <a:pt x="0" y="1935332"/>
                </a:cubicBezTo>
                <a:cubicBezTo>
                  <a:pt x="-37660" y="1804262"/>
                  <a:pt x="23407" y="1696332"/>
                  <a:pt x="0" y="1524074"/>
                </a:cubicBezTo>
                <a:cubicBezTo>
                  <a:pt x="-23407" y="1351816"/>
                  <a:pt x="11261" y="1298782"/>
                  <a:pt x="0" y="1088624"/>
                </a:cubicBezTo>
                <a:cubicBezTo>
                  <a:pt x="-11261" y="878466"/>
                  <a:pt x="15891" y="770481"/>
                  <a:pt x="0" y="628983"/>
                </a:cubicBezTo>
                <a:cubicBezTo>
                  <a:pt x="-15891" y="487485"/>
                  <a:pt x="26629" y="291276"/>
                  <a:pt x="0" y="0"/>
                </a:cubicBezTo>
                <a:close/>
              </a:path>
              <a:path w="2372854" h="2419165" stroke="0" extrusionOk="0">
                <a:moveTo>
                  <a:pt x="0" y="0"/>
                </a:moveTo>
                <a:cubicBezTo>
                  <a:pt x="208994" y="-71147"/>
                  <a:pt x="497089" y="28625"/>
                  <a:pt x="640671" y="0"/>
                </a:cubicBezTo>
                <a:cubicBezTo>
                  <a:pt x="784253" y="-28625"/>
                  <a:pt x="955922" y="24604"/>
                  <a:pt x="1186427" y="0"/>
                </a:cubicBezTo>
                <a:cubicBezTo>
                  <a:pt x="1416932" y="-24604"/>
                  <a:pt x="1605001" y="45201"/>
                  <a:pt x="1732183" y="0"/>
                </a:cubicBezTo>
                <a:cubicBezTo>
                  <a:pt x="1859365" y="-45201"/>
                  <a:pt x="2092601" y="49787"/>
                  <a:pt x="2372854" y="0"/>
                </a:cubicBezTo>
                <a:cubicBezTo>
                  <a:pt x="2420673" y="142585"/>
                  <a:pt x="2369469" y="235387"/>
                  <a:pt x="2372854" y="411258"/>
                </a:cubicBezTo>
                <a:cubicBezTo>
                  <a:pt x="2376239" y="587129"/>
                  <a:pt x="2332910" y="767952"/>
                  <a:pt x="2372854" y="943474"/>
                </a:cubicBezTo>
                <a:cubicBezTo>
                  <a:pt x="2412798" y="1118996"/>
                  <a:pt x="2356738" y="1235925"/>
                  <a:pt x="2372854" y="1403116"/>
                </a:cubicBezTo>
                <a:cubicBezTo>
                  <a:pt x="2388970" y="1570307"/>
                  <a:pt x="2362887" y="1733640"/>
                  <a:pt x="2372854" y="1911140"/>
                </a:cubicBezTo>
                <a:cubicBezTo>
                  <a:pt x="2382821" y="2088640"/>
                  <a:pt x="2325367" y="2266453"/>
                  <a:pt x="2372854" y="2419165"/>
                </a:cubicBezTo>
                <a:cubicBezTo>
                  <a:pt x="2239964" y="2435951"/>
                  <a:pt x="2069181" y="2418980"/>
                  <a:pt x="1850826" y="2419165"/>
                </a:cubicBezTo>
                <a:cubicBezTo>
                  <a:pt x="1632471" y="2419350"/>
                  <a:pt x="1523335" y="2406005"/>
                  <a:pt x="1281341" y="2419165"/>
                </a:cubicBezTo>
                <a:cubicBezTo>
                  <a:pt x="1039347" y="2432325"/>
                  <a:pt x="878814" y="2360762"/>
                  <a:pt x="711856" y="2419165"/>
                </a:cubicBezTo>
                <a:cubicBezTo>
                  <a:pt x="544899" y="2477568"/>
                  <a:pt x="311488" y="2379142"/>
                  <a:pt x="0" y="2419165"/>
                </a:cubicBezTo>
                <a:cubicBezTo>
                  <a:pt x="-15556" y="2300665"/>
                  <a:pt x="38697" y="2046550"/>
                  <a:pt x="0" y="1935332"/>
                </a:cubicBezTo>
                <a:cubicBezTo>
                  <a:pt x="-38697" y="1824114"/>
                  <a:pt x="34041" y="1685037"/>
                  <a:pt x="0" y="1499882"/>
                </a:cubicBezTo>
                <a:cubicBezTo>
                  <a:pt x="-34041" y="1314727"/>
                  <a:pt x="36266" y="1201965"/>
                  <a:pt x="0" y="1088624"/>
                </a:cubicBezTo>
                <a:cubicBezTo>
                  <a:pt x="-36266" y="975283"/>
                  <a:pt x="29467" y="821332"/>
                  <a:pt x="0" y="628983"/>
                </a:cubicBezTo>
                <a:cubicBezTo>
                  <a:pt x="-29467" y="436634"/>
                  <a:pt x="53504" y="196316"/>
                  <a:pt x="0" y="0"/>
                </a:cubicBezTo>
                <a:close/>
              </a:path>
            </a:pathLst>
          </a:custGeom>
          <a:solidFill>
            <a:srgbClr val="FFFFFF">
              <a:alpha val="85098"/>
            </a:srgbClr>
          </a:solidFill>
          <a:ln w="38100" cap="rnd">
            <a:noFill/>
            <a:prstDash val="sysDash"/>
            <a:miter lim="800000"/>
            <a:headEnd/>
            <a:tailEnd/>
            <a:extLst>
              <a:ext uri="{C807C97D-BFC1-408E-A445-0C87EB9F89A2}">
                <ask:lineSketchStyleProps xmlns:ask="http://schemas.microsoft.com/office/drawing/2018/sketchyshapes" sd="3867861402">
                  <a:custGeom>
                    <a:avLst/>
                    <a:gdLst>
                      <a:gd name="connsiteX0" fmla="*/ 0 w 2159062"/>
                      <a:gd name="connsiteY0" fmla="*/ 0 h 2874080"/>
                      <a:gd name="connsiteX1" fmla="*/ 496583 w 2159062"/>
                      <a:gd name="connsiteY1" fmla="*/ 0 h 2874080"/>
                      <a:gd name="connsiteX2" fmla="*/ 1036349 w 2159062"/>
                      <a:gd name="connsiteY2" fmla="*/ 0 h 2874080"/>
                      <a:gd name="connsiteX3" fmla="*/ 1597705 w 2159062"/>
                      <a:gd name="connsiteY3" fmla="*/ 0 h 2874080"/>
                      <a:gd name="connsiteX4" fmla="*/ 2159062 w 2159062"/>
                      <a:gd name="connsiteY4" fmla="*/ 0 h 2874080"/>
                      <a:gd name="connsiteX5" fmla="*/ 2159062 w 2159062"/>
                      <a:gd name="connsiteY5" fmla="*/ 574816 h 2874080"/>
                      <a:gd name="connsiteX6" fmla="*/ 2159062 w 2159062"/>
                      <a:gd name="connsiteY6" fmla="*/ 1207113 h 2874080"/>
                      <a:gd name="connsiteX7" fmla="*/ 2159062 w 2159062"/>
                      <a:gd name="connsiteY7" fmla="*/ 1753189 h 2874080"/>
                      <a:gd name="connsiteX8" fmla="*/ 2159062 w 2159062"/>
                      <a:gd name="connsiteY8" fmla="*/ 2241782 h 2874080"/>
                      <a:gd name="connsiteX9" fmla="*/ 2159062 w 2159062"/>
                      <a:gd name="connsiteY9" fmla="*/ 2874080 h 2874080"/>
                      <a:gd name="connsiteX10" fmla="*/ 1619296 w 2159062"/>
                      <a:gd name="connsiteY10" fmla="*/ 2874080 h 2874080"/>
                      <a:gd name="connsiteX11" fmla="*/ 1057939 w 2159062"/>
                      <a:gd name="connsiteY11" fmla="*/ 2874080 h 2874080"/>
                      <a:gd name="connsiteX12" fmla="*/ 539765 w 2159062"/>
                      <a:gd name="connsiteY12" fmla="*/ 2874080 h 2874080"/>
                      <a:gd name="connsiteX13" fmla="*/ 0 w 2159062"/>
                      <a:gd name="connsiteY13" fmla="*/ 2874080 h 2874080"/>
                      <a:gd name="connsiteX14" fmla="*/ 0 w 2159062"/>
                      <a:gd name="connsiteY14" fmla="*/ 2299264 h 2874080"/>
                      <a:gd name="connsiteX15" fmla="*/ 0 w 2159062"/>
                      <a:gd name="connsiteY15" fmla="*/ 1810670 h 2874080"/>
                      <a:gd name="connsiteX16" fmla="*/ 0 w 2159062"/>
                      <a:gd name="connsiteY16" fmla="*/ 1293335 h 2874080"/>
                      <a:gd name="connsiteX17" fmla="*/ 0 w 2159062"/>
                      <a:gd name="connsiteY17" fmla="*/ 747260 h 2874080"/>
                      <a:gd name="connsiteX18" fmla="*/ 0 w 2159062"/>
                      <a:gd name="connsiteY18" fmla="*/ 0 h 2874080"/>
                      <a:gd name="connsiteX0" fmla="*/ 0 w 2159062"/>
                      <a:gd name="connsiteY0" fmla="*/ 0 h 2874080"/>
                      <a:gd name="connsiteX1" fmla="*/ 582947 w 2159062"/>
                      <a:gd name="connsiteY1" fmla="*/ 0 h 2874080"/>
                      <a:gd name="connsiteX2" fmla="*/ 1079531 w 2159062"/>
                      <a:gd name="connsiteY2" fmla="*/ 0 h 2874080"/>
                      <a:gd name="connsiteX3" fmla="*/ 1576114 w 2159062"/>
                      <a:gd name="connsiteY3" fmla="*/ 0 h 2874080"/>
                      <a:gd name="connsiteX4" fmla="*/ 2159062 w 2159062"/>
                      <a:gd name="connsiteY4" fmla="*/ 0 h 2874080"/>
                      <a:gd name="connsiteX5" fmla="*/ 2159062 w 2159062"/>
                      <a:gd name="connsiteY5" fmla="*/ 488593 h 2874080"/>
                      <a:gd name="connsiteX6" fmla="*/ 2159062 w 2159062"/>
                      <a:gd name="connsiteY6" fmla="*/ 1120890 h 2874080"/>
                      <a:gd name="connsiteX7" fmla="*/ 2159062 w 2159062"/>
                      <a:gd name="connsiteY7" fmla="*/ 1666966 h 2874080"/>
                      <a:gd name="connsiteX8" fmla="*/ 2159062 w 2159062"/>
                      <a:gd name="connsiteY8" fmla="*/ 2270522 h 2874080"/>
                      <a:gd name="connsiteX9" fmla="*/ 2159062 w 2159062"/>
                      <a:gd name="connsiteY9" fmla="*/ 2874080 h 2874080"/>
                      <a:gd name="connsiteX10" fmla="*/ 1684068 w 2159062"/>
                      <a:gd name="connsiteY10" fmla="*/ 2874080 h 2874080"/>
                      <a:gd name="connsiteX11" fmla="*/ 1165893 w 2159062"/>
                      <a:gd name="connsiteY11" fmla="*/ 2874080 h 2874080"/>
                      <a:gd name="connsiteX12" fmla="*/ 647718 w 2159062"/>
                      <a:gd name="connsiteY12" fmla="*/ 2874080 h 2874080"/>
                      <a:gd name="connsiteX13" fmla="*/ 0 w 2159062"/>
                      <a:gd name="connsiteY13" fmla="*/ 2874080 h 2874080"/>
                      <a:gd name="connsiteX14" fmla="*/ 0 w 2159062"/>
                      <a:gd name="connsiteY14" fmla="*/ 2299264 h 2874080"/>
                      <a:gd name="connsiteX15" fmla="*/ 0 w 2159062"/>
                      <a:gd name="connsiteY15" fmla="*/ 1781929 h 2874080"/>
                      <a:gd name="connsiteX16" fmla="*/ 0 w 2159062"/>
                      <a:gd name="connsiteY16" fmla="*/ 1293335 h 2874080"/>
                      <a:gd name="connsiteX17" fmla="*/ 0 w 2159062"/>
                      <a:gd name="connsiteY17" fmla="*/ 747260 h 2874080"/>
                      <a:gd name="connsiteX18" fmla="*/ 0 w 2159062"/>
                      <a:gd name="connsiteY18" fmla="*/ 0 h 287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59062" h="2874080" fill="none" extrusionOk="0">
                        <a:moveTo>
                          <a:pt x="0" y="0"/>
                        </a:moveTo>
                        <a:cubicBezTo>
                          <a:pt x="156304" y="-54441"/>
                          <a:pt x="362745" y="79638"/>
                          <a:pt x="496583" y="0"/>
                        </a:cubicBezTo>
                        <a:cubicBezTo>
                          <a:pt x="635491" y="-80644"/>
                          <a:pt x="850643" y="24040"/>
                          <a:pt x="1036349" y="0"/>
                        </a:cubicBezTo>
                        <a:cubicBezTo>
                          <a:pt x="1233165" y="-39689"/>
                          <a:pt x="1315642" y="59787"/>
                          <a:pt x="1597705" y="0"/>
                        </a:cubicBezTo>
                        <a:cubicBezTo>
                          <a:pt x="1865493" y="-91496"/>
                          <a:pt x="2021639" y="72661"/>
                          <a:pt x="2159062" y="0"/>
                        </a:cubicBezTo>
                        <a:cubicBezTo>
                          <a:pt x="2150613" y="161550"/>
                          <a:pt x="2151835" y="328221"/>
                          <a:pt x="2159062" y="574816"/>
                        </a:cubicBezTo>
                        <a:cubicBezTo>
                          <a:pt x="2171524" y="828448"/>
                          <a:pt x="2122538" y="1053943"/>
                          <a:pt x="2159062" y="1207113"/>
                        </a:cubicBezTo>
                        <a:cubicBezTo>
                          <a:pt x="2187166" y="1374245"/>
                          <a:pt x="2152423" y="1587908"/>
                          <a:pt x="2159062" y="1753189"/>
                        </a:cubicBezTo>
                        <a:cubicBezTo>
                          <a:pt x="2178195" y="1887973"/>
                          <a:pt x="2141645" y="2066672"/>
                          <a:pt x="2159062" y="2241782"/>
                        </a:cubicBezTo>
                        <a:cubicBezTo>
                          <a:pt x="2181418" y="2421345"/>
                          <a:pt x="2147497" y="2594073"/>
                          <a:pt x="2159062" y="2874080"/>
                        </a:cubicBezTo>
                        <a:cubicBezTo>
                          <a:pt x="2010827" y="2931117"/>
                          <a:pt x="1887658" y="2788420"/>
                          <a:pt x="1619296" y="2874080"/>
                        </a:cubicBezTo>
                        <a:cubicBezTo>
                          <a:pt x="1359426" y="2988154"/>
                          <a:pt x="1240081" y="2784353"/>
                          <a:pt x="1057939" y="2874080"/>
                        </a:cubicBezTo>
                        <a:cubicBezTo>
                          <a:pt x="867911" y="2957963"/>
                          <a:pt x="668150" y="2819201"/>
                          <a:pt x="539765" y="2874080"/>
                        </a:cubicBezTo>
                        <a:cubicBezTo>
                          <a:pt x="421050" y="2883827"/>
                          <a:pt x="237387" y="2849653"/>
                          <a:pt x="0" y="2874080"/>
                        </a:cubicBezTo>
                        <a:cubicBezTo>
                          <a:pt x="-32986" y="2655965"/>
                          <a:pt x="27273" y="2424065"/>
                          <a:pt x="0" y="2299264"/>
                        </a:cubicBezTo>
                        <a:cubicBezTo>
                          <a:pt x="-40946" y="2145044"/>
                          <a:pt x="2483" y="2014953"/>
                          <a:pt x="0" y="1810670"/>
                        </a:cubicBezTo>
                        <a:cubicBezTo>
                          <a:pt x="-31459" y="1602073"/>
                          <a:pt x="10477" y="1544102"/>
                          <a:pt x="0" y="1293335"/>
                        </a:cubicBezTo>
                        <a:cubicBezTo>
                          <a:pt x="-21143" y="1020686"/>
                          <a:pt x="20310" y="909959"/>
                          <a:pt x="0" y="747260"/>
                        </a:cubicBezTo>
                        <a:cubicBezTo>
                          <a:pt x="1973" y="581324"/>
                          <a:pt x="39093" y="384233"/>
                          <a:pt x="0" y="0"/>
                        </a:cubicBezTo>
                        <a:close/>
                      </a:path>
                      <a:path w="2159062" h="2874080" stroke="0" extrusionOk="0">
                        <a:moveTo>
                          <a:pt x="0" y="0"/>
                        </a:moveTo>
                        <a:cubicBezTo>
                          <a:pt x="201795" y="-84994"/>
                          <a:pt x="460251" y="32400"/>
                          <a:pt x="582947" y="0"/>
                        </a:cubicBezTo>
                        <a:cubicBezTo>
                          <a:pt x="701382" y="-28625"/>
                          <a:pt x="864869" y="11373"/>
                          <a:pt x="1079531" y="0"/>
                        </a:cubicBezTo>
                        <a:cubicBezTo>
                          <a:pt x="1277480" y="-29482"/>
                          <a:pt x="1469529" y="66635"/>
                          <a:pt x="1576114" y="0"/>
                        </a:cubicBezTo>
                        <a:cubicBezTo>
                          <a:pt x="1699402" y="-48509"/>
                          <a:pt x="1923560" y="44776"/>
                          <a:pt x="2159062" y="0"/>
                        </a:cubicBezTo>
                        <a:cubicBezTo>
                          <a:pt x="2221927" y="163482"/>
                          <a:pt x="2155557" y="272681"/>
                          <a:pt x="2159062" y="488593"/>
                        </a:cubicBezTo>
                        <a:cubicBezTo>
                          <a:pt x="2176470" y="720372"/>
                          <a:pt x="2142874" y="926118"/>
                          <a:pt x="2159062" y="1120890"/>
                        </a:cubicBezTo>
                        <a:cubicBezTo>
                          <a:pt x="2177826" y="1316026"/>
                          <a:pt x="2153924" y="1488156"/>
                          <a:pt x="2159062" y="1666966"/>
                        </a:cubicBezTo>
                        <a:cubicBezTo>
                          <a:pt x="2174109" y="1877116"/>
                          <a:pt x="2179430" y="2036456"/>
                          <a:pt x="2159062" y="2270522"/>
                        </a:cubicBezTo>
                        <a:cubicBezTo>
                          <a:pt x="2190578" y="2480731"/>
                          <a:pt x="2109023" y="2686897"/>
                          <a:pt x="2159062" y="2874080"/>
                        </a:cubicBezTo>
                        <a:cubicBezTo>
                          <a:pt x="2023656" y="2884346"/>
                          <a:pt x="1879119" y="2852486"/>
                          <a:pt x="1684068" y="2874080"/>
                        </a:cubicBezTo>
                        <a:cubicBezTo>
                          <a:pt x="1502644" y="2868824"/>
                          <a:pt x="1366661" y="2858909"/>
                          <a:pt x="1165893" y="2874080"/>
                        </a:cubicBezTo>
                        <a:cubicBezTo>
                          <a:pt x="932019" y="2919221"/>
                          <a:pt x="807197" y="2819379"/>
                          <a:pt x="647718" y="2874080"/>
                        </a:cubicBezTo>
                        <a:cubicBezTo>
                          <a:pt x="461676" y="2924017"/>
                          <a:pt x="279777" y="2842920"/>
                          <a:pt x="0" y="2874080"/>
                        </a:cubicBezTo>
                        <a:cubicBezTo>
                          <a:pt x="-8215" y="2712029"/>
                          <a:pt x="44073" y="2423145"/>
                          <a:pt x="0" y="2299264"/>
                        </a:cubicBezTo>
                        <a:cubicBezTo>
                          <a:pt x="-33082" y="2157571"/>
                          <a:pt x="23040" y="1971319"/>
                          <a:pt x="0" y="1781929"/>
                        </a:cubicBezTo>
                        <a:cubicBezTo>
                          <a:pt x="-33757" y="1562883"/>
                          <a:pt x="41205" y="1440903"/>
                          <a:pt x="0" y="1293335"/>
                        </a:cubicBezTo>
                        <a:cubicBezTo>
                          <a:pt x="-23085" y="1159066"/>
                          <a:pt x="29002" y="976632"/>
                          <a:pt x="0" y="747260"/>
                        </a:cubicBezTo>
                        <a:cubicBezTo>
                          <a:pt x="-10086" y="508915"/>
                          <a:pt x="27141" y="223511"/>
                          <a:pt x="0" y="0"/>
                        </a:cubicBezTo>
                        <a:close/>
                      </a:path>
                      <a:path w="2159062" h="2874080" fill="none" stroke="0" extrusionOk="0">
                        <a:moveTo>
                          <a:pt x="0" y="0"/>
                        </a:moveTo>
                        <a:cubicBezTo>
                          <a:pt x="131717" y="-49590"/>
                          <a:pt x="371683" y="81113"/>
                          <a:pt x="496583" y="0"/>
                        </a:cubicBezTo>
                        <a:cubicBezTo>
                          <a:pt x="599919" y="-67808"/>
                          <a:pt x="834920" y="53224"/>
                          <a:pt x="1036349" y="0"/>
                        </a:cubicBezTo>
                        <a:cubicBezTo>
                          <a:pt x="1212884" y="-687"/>
                          <a:pt x="1337184" y="50908"/>
                          <a:pt x="1597705" y="0"/>
                        </a:cubicBezTo>
                        <a:cubicBezTo>
                          <a:pt x="1899261" y="-52234"/>
                          <a:pt x="2008578" y="101211"/>
                          <a:pt x="2159062" y="0"/>
                        </a:cubicBezTo>
                        <a:cubicBezTo>
                          <a:pt x="2162108" y="151460"/>
                          <a:pt x="2142154" y="325881"/>
                          <a:pt x="2159062" y="574816"/>
                        </a:cubicBezTo>
                        <a:cubicBezTo>
                          <a:pt x="2154476" y="822196"/>
                          <a:pt x="2121334" y="1057531"/>
                          <a:pt x="2159062" y="1207113"/>
                        </a:cubicBezTo>
                        <a:cubicBezTo>
                          <a:pt x="2198988" y="1351581"/>
                          <a:pt x="2155421" y="1603673"/>
                          <a:pt x="2159062" y="1753189"/>
                        </a:cubicBezTo>
                        <a:cubicBezTo>
                          <a:pt x="2155907" y="1900898"/>
                          <a:pt x="2120788" y="2071467"/>
                          <a:pt x="2159062" y="2241782"/>
                        </a:cubicBezTo>
                        <a:cubicBezTo>
                          <a:pt x="2196614" y="2413551"/>
                          <a:pt x="2164355" y="2571119"/>
                          <a:pt x="2159062" y="2874080"/>
                        </a:cubicBezTo>
                        <a:cubicBezTo>
                          <a:pt x="2019449" y="2942692"/>
                          <a:pt x="1858549" y="2767139"/>
                          <a:pt x="1619296" y="2874080"/>
                        </a:cubicBezTo>
                        <a:cubicBezTo>
                          <a:pt x="1351250" y="2961348"/>
                          <a:pt x="1218890" y="2803770"/>
                          <a:pt x="1057939" y="2874080"/>
                        </a:cubicBezTo>
                        <a:cubicBezTo>
                          <a:pt x="870176" y="2972587"/>
                          <a:pt x="657608" y="2852873"/>
                          <a:pt x="539765" y="2874080"/>
                        </a:cubicBezTo>
                        <a:cubicBezTo>
                          <a:pt x="415681" y="2918695"/>
                          <a:pt x="257287" y="2841208"/>
                          <a:pt x="0" y="2874080"/>
                        </a:cubicBezTo>
                        <a:cubicBezTo>
                          <a:pt x="-23477" y="2625197"/>
                          <a:pt x="38409" y="2451727"/>
                          <a:pt x="0" y="2299264"/>
                        </a:cubicBezTo>
                        <a:cubicBezTo>
                          <a:pt x="-56504" y="2141433"/>
                          <a:pt x="27309" y="2020160"/>
                          <a:pt x="0" y="1810670"/>
                        </a:cubicBezTo>
                        <a:cubicBezTo>
                          <a:pt x="-16231" y="1613817"/>
                          <a:pt x="1698" y="1554086"/>
                          <a:pt x="0" y="1293335"/>
                        </a:cubicBezTo>
                        <a:cubicBezTo>
                          <a:pt x="-24557" y="1029043"/>
                          <a:pt x="2550" y="921107"/>
                          <a:pt x="0" y="747260"/>
                        </a:cubicBezTo>
                        <a:cubicBezTo>
                          <a:pt x="-26247" y="585198"/>
                          <a:pt x="-4945" y="373764"/>
                          <a:pt x="0" y="0"/>
                        </a:cubicBezTo>
                        <a:close/>
                      </a:path>
                    </a:pathLst>
                  </a:custGeom>
                  <ask:type>
                    <ask:lineSketchNone/>
                  </ask:type>
                </ask:lineSketchStyleProps>
              </a:ext>
            </a:extLst>
          </a:ln>
          <a:effectLst>
            <a:softEdge rad="31750"/>
          </a:effectLst>
        </p:spPr>
        <p:txBody>
          <a:bodyPr vert="horz" wrap="square" lIns="91440" tIns="45720" rIns="91440" bIns="45720" numCol="1" anchor="t" anchorCtr="0" compatLnSpc="1">
            <a:prstTxWarp prst="textNoShape">
              <a:avLst/>
            </a:prstTxWarp>
          </a:bodyPr>
          <a:lstStyle/>
          <a:p>
            <a:pPr algn="l"/>
            <a:r>
              <a:rPr lang="ja-JP" altLang="en-US" sz="1100" dirty="0">
                <a:solidFill>
                  <a:srgbClr val="262626"/>
                </a:solidFill>
                <a:latin typeface="游ゴシック" panose="020B0400000000000000" pitchFamily="50" charset="-128"/>
                <a:ea typeface="游ゴシック" panose="020B0400000000000000" pitchFamily="50" charset="-128"/>
              </a:rPr>
              <a:t>あけましておめでとうございます！新年を迎え寒い日が続いておりますが、お元気でお過ごしでしょうか？たくさんの公演依頼ありがとうございました。おかげさまで、昨年はかずちゃん、</a:t>
            </a:r>
            <a:r>
              <a:rPr lang="en-US" altLang="ja-JP" sz="1100" dirty="0">
                <a:solidFill>
                  <a:srgbClr val="262626"/>
                </a:solidFill>
                <a:latin typeface="游ゴシック" panose="020B0400000000000000" pitchFamily="50" charset="-128"/>
                <a:ea typeface="游ゴシック" panose="020B0400000000000000" pitchFamily="50" charset="-128"/>
              </a:rPr>
              <a:t>T</a:t>
            </a:r>
            <a:r>
              <a:rPr lang="ja-JP" altLang="en-US" sz="1100" dirty="0">
                <a:solidFill>
                  <a:srgbClr val="262626"/>
                </a:solidFill>
                <a:latin typeface="游ゴシック" panose="020B0400000000000000" pitchFamily="50" charset="-128"/>
                <a:ea typeface="游ゴシック" panose="020B0400000000000000" pitchFamily="50" charset="-128"/>
              </a:rPr>
              <a:t>ー</a:t>
            </a:r>
            <a:r>
              <a:rPr lang="en-US" altLang="ja-JP" sz="1100" dirty="0">
                <a:solidFill>
                  <a:srgbClr val="262626"/>
                </a:solidFill>
                <a:latin typeface="游ゴシック" panose="020B0400000000000000" pitchFamily="50" charset="-128"/>
                <a:ea typeface="游ゴシック" panose="020B0400000000000000" pitchFamily="50" charset="-128"/>
              </a:rPr>
              <a:t>REX</a:t>
            </a:r>
            <a:r>
              <a:rPr lang="ja-JP" altLang="en-US" sz="1100" dirty="0">
                <a:solidFill>
                  <a:srgbClr val="262626"/>
                </a:solidFill>
                <a:latin typeface="游ゴシック" panose="020B0400000000000000" pitchFamily="50" charset="-128"/>
                <a:ea typeface="游ゴシック" panose="020B0400000000000000" pitchFamily="50" charset="-128"/>
              </a:rPr>
              <a:t>、みーちゃん３人がクラウンデビューできました！今年の土曜日の天使達の活躍を楽しみにしてくださいね</a:t>
            </a:r>
            <a:r>
              <a:rPr lang="en-US" altLang="ja-JP" sz="1100" dirty="0">
                <a:solidFill>
                  <a:srgbClr val="262626"/>
                </a:solidFill>
                <a:latin typeface="游ゴシック" panose="020B0400000000000000" pitchFamily="50" charset="-128"/>
                <a:ea typeface="游ゴシック" panose="020B0400000000000000" pitchFamily="50" charset="-128"/>
              </a:rPr>
              <a:t>!!</a:t>
            </a:r>
            <a:endParaRPr lang="ja-JP" altLang="en-US" sz="1100" b="0" i="0" dirty="0">
              <a:solidFill>
                <a:srgbClr val="000000"/>
              </a:solidFill>
              <a:effectLst/>
              <a:latin typeface="-apple-system"/>
            </a:endParaRPr>
          </a:p>
        </p:txBody>
      </p:sp>
      <p:sp>
        <p:nvSpPr>
          <p:cNvPr id="2051" name="テキスト ボックス 25">
            <a:extLst>
              <a:ext uri="{FF2B5EF4-FFF2-40B4-BE49-F238E27FC236}">
                <a16:creationId xmlns:a16="http://schemas.microsoft.com/office/drawing/2014/main" id="{824B8F60-273D-DFBA-3965-022B1D915FDF}"/>
              </a:ext>
            </a:extLst>
          </p:cNvPr>
          <p:cNvSpPr txBox="1">
            <a:spLocks noChangeArrowheads="1"/>
          </p:cNvSpPr>
          <p:nvPr/>
        </p:nvSpPr>
        <p:spPr bwMode="auto">
          <a:xfrm>
            <a:off x="323796" y="5532342"/>
            <a:ext cx="3357544" cy="680025"/>
          </a:xfrm>
          <a:prstGeom prst="rect">
            <a:avLst/>
          </a:prstGeom>
          <a:noFill/>
          <a:ln>
            <a:noFill/>
          </a:ln>
          <a:effectLst>
            <a:glow rad="139700">
              <a:schemeClr val="accent4">
                <a:satMod val="175000"/>
                <a:alpha val="40000"/>
              </a:schemeClr>
            </a:glow>
          </a:effectLst>
        </p:spPr>
        <p:txBody>
          <a:bodyPr vert="horz" wrap="square" lIns="91440" tIns="45720" rIns="91440" bIns="45720" numCol="1" anchor="t" anchorCtr="0" compatLnSpc="1"/>
          <a:lstStyle/>
          <a:p>
            <a:pPr algn="ctr"/>
            <a:r>
              <a:rPr lang="ja-JP" altLang="en-US" sz="3200" b="1" dirty="0">
                <a:ln w="9525">
                  <a:solidFill>
                    <a:schemeClr val="bg1"/>
                  </a:solidFill>
                  <a:prstDash val="solid"/>
                </a:ln>
                <a:solidFill>
                  <a:srgbClr val="FF9933"/>
                </a:solidFill>
                <a:effectLst>
                  <a:glow rad="63500">
                    <a:schemeClr val="bg1"/>
                  </a:glow>
                </a:effectLst>
                <a:latin typeface="ＤＦＧクラフト墨W9" panose="03000800000000000000" pitchFamily="66" charset="-128"/>
                <a:ea typeface="ＤＦＧクラフト墨W9" panose="03000800000000000000" pitchFamily="66" charset="-128"/>
              </a:rPr>
              <a:t>ビアンコネロ忘年会</a:t>
            </a:r>
          </a:p>
        </p:txBody>
      </p:sp>
      <p:sp>
        <p:nvSpPr>
          <p:cNvPr id="13" name="テキスト ボックス 45">
            <a:extLst>
              <a:ext uri="{FF2B5EF4-FFF2-40B4-BE49-F238E27FC236}">
                <a16:creationId xmlns:a16="http://schemas.microsoft.com/office/drawing/2014/main" id="{0BD7798A-C980-29A6-5950-5F9E9B6B0DB6}"/>
              </a:ext>
            </a:extLst>
          </p:cNvPr>
          <p:cNvSpPr txBox="1">
            <a:spLocks noChangeArrowheads="1"/>
          </p:cNvSpPr>
          <p:nvPr/>
        </p:nvSpPr>
        <p:spPr bwMode="auto">
          <a:xfrm>
            <a:off x="431048" y="7834054"/>
            <a:ext cx="3133095" cy="934755"/>
          </a:xfrm>
          <a:custGeom>
            <a:avLst/>
            <a:gdLst>
              <a:gd name="connsiteX0" fmla="*/ 0 w 3133095"/>
              <a:gd name="connsiteY0" fmla="*/ 0 h 934755"/>
              <a:gd name="connsiteX1" fmla="*/ 490852 w 3133095"/>
              <a:gd name="connsiteY1" fmla="*/ 0 h 934755"/>
              <a:gd name="connsiteX2" fmla="*/ 981703 w 3133095"/>
              <a:gd name="connsiteY2" fmla="*/ 0 h 934755"/>
              <a:gd name="connsiteX3" fmla="*/ 1503886 w 3133095"/>
              <a:gd name="connsiteY3" fmla="*/ 0 h 934755"/>
              <a:gd name="connsiteX4" fmla="*/ 2026068 w 3133095"/>
              <a:gd name="connsiteY4" fmla="*/ 0 h 934755"/>
              <a:gd name="connsiteX5" fmla="*/ 2579582 w 3133095"/>
              <a:gd name="connsiteY5" fmla="*/ 0 h 934755"/>
              <a:gd name="connsiteX6" fmla="*/ 3133095 w 3133095"/>
              <a:gd name="connsiteY6" fmla="*/ 0 h 934755"/>
              <a:gd name="connsiteX7" fmla="*/ 3133095 w 3133095"/>
              <a:gd name="connsiteY7" fmla="*/ 467378 h 934755"/>
              <a:gd name="connsiteX8" fmla="*/ 3133095 w 3133095"/>
              <a:gd name="connsiteY8" fmla="*/ 934755 h 934755"/>
              <a:gd name="connsiteX9" fmla="*/ 2642243 w 3133095"/>
              <a:gd name="connsiteY9" fmla="*/ 934755 h 934755"/>
              <a:gd name="connsiteX10" fmla="*/ 2088730 w 3133095"/>
              <a:gd name="connsiteY10" fmla="*/ 934755 h 934755"/>
              <a:gd name="connsiteX11" fmla="*/ 1660540 w 3133095"/>
              <a:gd name="connsiteY11" fmla="*/ 934755 h 934755"/>
              <a:gd name="connsiteX12" fmla="*/ 1232351 w 3133095"/>
              <a:gd name="connsiteY12" fmla="*/ 934755 h 934755"/>
              <a:gd name="connsiteX13" fmla="*/ 678837 w 3133095"/>
              <a:gd name="connsiteY13" fmla="*/ 934755 h 934755"/>
              <a:gd name="connsiteX14" fmla="*/ 0 w 3133095"/>
              <a:gd name="connsiteY14" fmla="*/ 934755 h 934755"/>
              <a:gd name="connsiteX15" fmla="*/ 0 w 3133095"/>
              <a:gd name="connsiteY15" fmla="*/ 476725 h 934755"/>
              <a:gd name="connsiteX16" fmla="*/ 0 w 3133095"/>
              <a:gd name="connsiteY16" fmla="*/ 0 h 9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3095" h="934755" fill="none" extrusionOk="0">
                <a:moveTo>
                  <a:pt x="0" y="0"/>
                </a:moveTo>
                <a:cubicBezTo>
                  <a:pt x="142024" y="-41771"/>
                  <a:pt x="300588" y="24493"/>
                  <a:pt x="490852" y="0"/>
                </a:cubicBezTo>
                <a:cubicBezTo>
                  <a:pt x="681116" y="-24493"/>
                  <a:pt x="827932" y="45104"/>
                  <a:pt x="981703" y="0"/>
                </a:cubicBezTo>
                <a:cubicBezTo>
                  <a:pt x="1135474" y="-45104"/>
                  <a:pt x="1387189" y="26444"/>
                  <a:pt x="1503886" y="0"/>
                </a:cubicBezTo>
                <a:cubicBezTo>
                  <a:pt x="1620583" y="-26444"/>
                  <a:pt x="1896441" y="40568"/>
                  <a:pt x="2026068" y="0"/>
                </a:cubicBezTo>
                <a:cubicBezTo>
                  <a:pt x="2155695" y="-40568"/>
                  <a:pt x="2411192" y="27984"/>
                  <a:pt x="2579582" y="0"/>
                </a:cubicBezTo>
                <a:cubicBezTo>
                  <a:pt x="2747972" y="-27984"/>
                  <a:pt x="2904412" y="60353"/>
                  <a:pt x="3133095" y="0"/>
                </a:cubicBezTo>
                <a:cubicBezTo>
                  <a:pt x="3156812" y="113535"/>
                  <a:pt x="3093258" y="349883"/>
                  <a:pt x="3133095" y="467378"/>
                </a:cubicBezTo>
                <a:cubicBezTo>
                  <a:pt x="3172932" y="584873"/>
                  <a:pt x="3107531" y="759142"/>
                  <a:pt x="3133095" y="934755"/>
                </a:cubicBezTo>
                <a:cubicBezTo>
                  <a:pt x="2959161" y="972081"/>
                  <a:pt x="2832567" y="923070"/>
                  <a:pt x="2642243" y="934755"/>
                </a:cubicBezTo>
                <a:cubicBezTo>
                  <a:pt x="2451919" y="946440"/>
                  <a:pt x="2219173" y="909034"/>
                  <a:pt x="2088730" y="934755"/>
                </a:cubicBezTo>
                <a:cubicBezTo>
                  <a:pt x="1958287" y="960476"/>
                  <a:pt x="1753902" y="925863"/>
                  <a:pt x="1660540" y="934755"/>
                </a:cubicBezTo>
                <a:cubicBezTo>
                  <a:pt x="1567178" y="943647"/>
                  <a:pt x="1436599" y="901393"/>
                  <a:pt x="1232351" y="934755"/>
                </a:cubicBezTo>
                <a:cubicBezTo>
                  <a:pt x="1028103" y="968117"/>
                  <a:pt x="801517" y="885783"/>
                  <a:pt x="678837" y="934755"/>
                </a:cubicBezTo>
                <a:cubicBezTo>
                  <a:pt x="556157" y="983727"/>
                  <a:pt x="182207" y="918406"/>
                  <a:pt x="0" y="934755"/>
                </a:cubicBezTo>
                <a:cubicBezTo>
                  <a:pt x="-19851" y="747936"/>
                  <a:pt x="40360" y="607853"/>
                  <a:pt x="0" y="476725"/>
                </a:cubicBezTo>
                <a:cubicBezTo>
                  <a:pt x="-40360" y="345597"/>
                  <a:pt x="26813" y="213708"/>
                  <a:pt x="0" y="0"/>
                </a:cubicBezTo>
                <a:close/>
              </a:path>
              <a:path w="3133095" h="934755" stroke="0" extrusionOk="0">
                <a:moveTo>
                  <a:pt x="0" y="0"/>
                </a:moveTo>
                <a:cubicBezTo>
                  <a:pt x="149888" y="-62059"/>
                  <a:pt x="367215" y="54530"/>
                  <a:pt x="584844" y="0"/>
                </a:cubicBezTo>
                <a:cubicBezTo>
                  <a:pt x="802473" y="-54530"/>
                  <a:pt x="938284" y="6423"/>
                  <a:pt x="1044365" y="0"/>
                </a:cubicBezTo>
                <a:cubicBezTo>
                  <a:pt x="1150446" y="-6423"/>
                  <a:pt x="1309748" y="18749"/>
                  <a:pt x="1503886" y="0"/>
                </a:cubicBezTo>
                <a:cubicBezTo>
                  <a:pt x="1698024" y="-18749"/>
                  <a:pt x="1819342" y="16325"/>
                  <a:pt x="1932075" y="0"/>
                </a:cubicBezTo>
                <a:cubicBezTo>
                  <a:pt x="2044808" y="-16325"/>
                  <a:pt x="2159447" y="25255"/>
                  <a:pt x="2360265" y="0"/>
                </a:cubicBezTo>
                <a:cubicBezTo>
                  <a:pt x="2561083" y="-25255"/>
                  <a:pt x="2880142" y="75664"/>
                  <a:pt x="3133095" y="0"/>
                </a:cubicBezTo>
                <a:cubicBezTo>
                  <a:pt x="3164609" y="228614"/>
                  <a:pt x="3105569" y="288832"/>
                  <a:pt x="3133095" y="458030"/>
                </a:cubicBezTo>
                <a:cubicBezTo>
                  <a:pt x="3160621" y="627228"/>
                  <a:pt x="3075968" y="750465"/>
                  <a:pt x="3133095" y="934755"/>
                </a:cubicBezTo>
                <a:cubicBezTo>
                  <a:pt x="2937914" y="939235"/>
                  <a:pt x="2891914" y="898846"/>
                  <a:pt x="2704905" y="934755"/>
                </a:cubicBezTo>
                <a:cubicBezTo>
                  <a:pt x="2517896" y="970664"/>
                  <a:pt x="2351337" y="900303"/>
                  <a:pt x="2214054" y="934755"/>
                </a:cubicBezTo>
                <a:cubicBezTo>
                  <a:pt x="2076771" y="969207"/>
                  <a:pt x="1844958" y="891406"/>
                  <a:pt x="1723202" y="934755"/>
                </a:cubicBezTo>
                <a:cubicBezTo>
                  <a:pt x="1601446" y="978104"/>
                  <a:pt x="1379196" y="931436"/>
                  <a:pt x="1232351" y="934755"/>
                </a:cubicBezTo>
                <a:cubicBezTo>
                  <a:pt x="1085506" y="938074"/>
                  <a:pt x="902270" y="903392"/>
                  <a:pt x="678837" y="934755"/>
                </a:cubicBezTo>
                <a:cubicBezTo>
                  <a:pt x="455404" y="966118"/>
                  <a:pt x="319310" y="889945"/>
                  <a:pt x="0" y="934755"/>
                </a:cubicBezTo>
                <a:cubicBezTo>
                  <a:pt x="-15017" y="778778"/>
                  <a:pt x="18436" y="622827"/>
                  <a:pt x="0" y="448682"/>
                </a:cubicBezTo>
                <a:cubicBezTo>
                  <a:pt x="-18436" y="274537"/>
                  <a:pt x="47139" y="125845"/>
                  <a:pt x="0" y="0"/>
                </a:cubicBezTo>
                <a:close/>
              </a:path>
            </a:pathLst>
          </a:custGeom>
          <a:solidFill>
            <a:schemeClr val="bg1"/>
          </a:solidFill>
          <a:ln w="38100" cap="rnd">
            <a:solidFill>
              <a:srgbClr val="FF9933"/>
            </a:solidFill>
            <a:prstDash val="sysDash"/>
            <a:miter lim="800000"/>
            <a:headEnd/>
            <a:tailEnd/>
            <a:extLst>
              <a:ext uri="{C807C97D-BFC1-408E-A445-0C87EB9F89A2}">
                <ask:lineSketchStyleProps xmlns:ask="http://schemas.microsoft.com/office/drawing/2018/sketchyshapes" sd="3867861402">
                  <a:prstGeom prst="rect">
                    <a:avLst/>
                  </a:prstGeom>
                  <ask:type>
                    <ask:lineSketchScribble/>
                  </ask:type>
                </ask:lineSketchStyleProps>
              </a:ext>
            </a:extLst>
          </a:ln>
        </p:spPr>
        <p:txBody>
          <a:bodyPr vert="horz" wrap="square" lIns="91440" tIns="45720" rIns="91440" bIns="45720" numCol="1" anchor="t" anchorCtr="0" compatLnSpc="1">
            <a:prstTxWarp prst="textNoShape">
              <a:avLst/>
            </a:prstTxWarp>
          </a:bodyPr>
          <a:lstStyle/>
          <a:p>
            <a:pPr algn="just"/>
            <a:r>
              <a:rPr lang="ja-JP" altLang="en-US"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１２月２２日、囲碁喫茶ビアンコネロの忘年会へ行ってきました。年配のお客様もクラウンと一緒に体操で体を動かして楽しんでいただきました。あたたかな雰囲気のお店の中で、のびのびとパフォーマンスできました！</a:t>
            </a:r>
          </a:p>
        </p:txBody>
      </p:sp>
      <p:sp>
        <p:nvSpPr>
          <p:cNvPr id="2055" name="テキスト ボックス 45">
            <a:extLst>
              <a:ext uri="{FF2B5EF4-FFF2-40B4-BE49-F238E27FC236}">
                <a16:creationId xmlns:a16="http://schemas.microsoft.com/office/drawing/2014/main" id="{345ECDC5-7A31-EF43-B295-F2312D288805}"/>
              </a:ext>
            </a:extLst>
          </p:cNvPr>
          <p:cNvSpPr txBox="1">
            <a:spLocks noChangeArrowheads="1"/>
          </p:cNvSpPr>
          <p:nvPr/>
        </p:nvSpPr>
        <p:spPr bwMode="auto">
          <a:xfrm>
            <a:off x="3851883" y="7661729"/>
            <a:ext cx="3289443" cy="1279404"/>
          </a:xfrm>
          <a:custGeom>
            <a:avLst/>
            <a:gdLst>
              <a:gd name="connsiteX0" fmla="*/ 0 w 3289443"/>
              <a:gd name="connsiteY0" fmla="*/ 0 h 1279404"/>
              <a:gd name="connsiteX1" fmla="*/ 482452 w 3289443"/>
              <a:gd name="connsiteY1" fmla="*/ 0 h 1279404"/>
              <a:gd name="connsiteX2" fmla="*/ 1030692 w 3289443"/>
              <a:gd name="connsiteY2" fmla="*/ 0 h 1279404"/>
              <a:gd name="connsiteX3" fmla="*/ 1611827 w 3289443"/>
              <a:gd name="connsiteY3" fmla="*/ 0 h 1279404"/>
              <a:gd name="connsiteX4" fmla="*/ 2061384 w 3289443"/>
              <a:gd name="connsiteY4" fmla="*/ 0 h 1279404"/>
              <a:gd name="connsiteX5" fmla="*/ 2609625 w 3289443"/>
              <a:gd name="connsiteY5" fmla="*/ 0 h 1279404"/>
              <a:gd name="connsiteX6" fmla="*/ 3289443 w 3289443"/>
              <a:gd name="connsiteY6" fmla="*/ 0 h 1279404"/>
              <a:gd name="connsiteX7" fmla="*/ 3289443 w 3289443"/>
              <a:gd name="connsiteY7" fmla="*/ 452056 h 1279404"/>
              <a:gd name="connsiteX8" fmla="*/ 3289443 w 3289443"/>
              <a:gd name="connsiteY8" fmla="*/ 840142 h 1279404"/>
              <a:gd name="connsiteX9" fmla="*/ 3289443 w 3289443"/>
              <a:gd name="connsiteY9" fmla="*/ 1279404 h 1279404"/>
              <a:gd name="connsiteX10" fmla="*/ 2741203 w 3289443"/>
              <a:gd name="connsiteY10" fmla="*/ 1279404 h 1279404"/>
              <a:gd name="connsiteX11" fmla="*/ 2160068 w 3289443"/>
              <a:gd name="connsiteY11" fmla="*/ 1279404 h 1279404"/>
              <a:gd name="connsiteX12" fmla="*/ 1644722 w 3289443"/>
              <a:gd name="connsiteY12" fmla="*/ 1279404 h 1279404"/>
              <a:gd name="connsiteX13" fmla="*/ 1129375 w 3289443"/>
              <a:gd name="connsiteY13" fmla="*/ 1279404 h 1279404"/>
              <a:gd name="connsiteX14" fmla="*/ 581135 w 3289443"/>
              <a:gd name="connsiteY14" fmla="*/ 1279404 h 1279404"/>
              <a:gd name="connsiteX15" fmla="*/ 0 w 3289443"/>
              <a:gd name="connsiteY15" fmla="*/ 1279404 h 1279404"/>
              <a:gd name="connsiteX16" fmla="*/ 0 w 3289443"/>
              <a:gd name="connsiteY16" fmla="*/ 878524 h 1279404"/>
              <a:gd name="connsiteX17" fmla="*/ 0 w 3289443"/>
              <a:gd name="connsiteY17" fmla="*/ 464850 h 1279404"/>
              <a:gd name="connsiteX18" fmla="*/ 0 w 3289443"/>
              <a:gd name="connsiteY18" fmla="*/ 0 h 127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9443" h="1279404" fill="none" extrusionOk="0">
                <a:moveTo>
                  <a:pt x="0" y="0"/>
                </a:moveTo>
                <a:cubicBezTo>
                  <a:pt x="182721" y="-22356"/>
                  <a:pt x="325082" y="12018"/>
                  <a:pt x="482452" y="0"/>
                </a:cubicBezTo>
                <a:cubicBezTo>
                  <a:pt x="639822" y="-12018"/>
                  <a:pt x="878444" y="22005"/>
                  <a:pt x="1030692" y="0"/>
                </a:cubicBezTo>
                <a:cubicBezTo>
                  <a:pt x="1182940" y="-22005"/>
                  <a:pt x="1460784" y="61143"/>
                  <a:pt x="1611827" y="0"/>
                </a:cubicBezTo>
                <a:cubicBezTo>
                  <a:pt x="1762870" y="-61143"/>
                  <a:pt x="1861588" y="18139"/>
                  <a:pt x="2061384" y="0"/>
                </a:cubicBezTo>
                <a:cubicBezTo>
                  <a:pt x="2261180" y="-18139"/>
                  <a:pt x="2417852" y="2851"/>
                  <a:pt x="2609625" y="0"/>
                </a:cubicBezTo>
                <a:cubicBezTo>
                  <a:pt x="2801398" y="-2851"/>
                  <a:pt x="2954072" y="3275"/>
                  <a:pt x="3289443" y="0"/>
                </a:cubicBezTo>
                <a:cubicBezTo>
                  <a:pt x="3308600" y="160766"/>
                  <a:pt x="3243842" y="324980"/>
                  <a:pt x="3289443" y="452056"/>
                </a:cubicBezTo>
                <a:cubicBezTo>
                  <a:pt x="3335044" y="579132"/>
                  <a:pt x="3259684" y="756945"/>
                  <a:pt x="3289443" y="840142"/>
                </a:cubicBezTo>
                <a:cubicBezTo>
                  <a:pt x="3319202" y="923339"/>
                  <a:pt x="3270528" y="1137049"/>
                  <a:pt x="3289443" y="1279404"/>
                </a:cubicBezTo>
                <a:cubicBezTo>
                  <a:pt x="3176195" y="1343304"/>
                  <a:pt x="2882886" y="1278679"/>
                  <a:pt x="2741203" y="1279404"/>
                </a:cubicBezTo>
                <a:cubicBezTo>
                  <a:pt x="2599520" y="1280129"/>
                  <a:pt x="2400621" y="1226018"/>
                  <a:pt x="2160068" y="1279404"/>
                </a:cubicBezTo>
                <a:cubicBezTo>
                  <a:pt x="1919516" y="1332790"/>
                  <a:pt x="1868342" y="1220248"/>
                  <a:pt x="1644722" y="1279404"/>
                </a:cubicBezTo>
                <a:cubicBezTo>
                  <a:pt x="1421102" y="1338560"/>
                  <a:pt x="1251931" y="1231693"/>
                  <a:pt x="1129375" y="1279404"/>
                </a:cubicBezTo>
                <a:cubicBezTo>
                  <a:pt x="1006819" y="1327115"/>
                  <a:pt x="725438" y="1237072"/>
                  <a:pt x="581135" y="1279404"/>
                </a:cubicBezTo>
                <a:cubicBezTo>
                  <a:pt x="436832" y="1321736"/>
                  <a:pt x="200413" y="1252279"/>
                  <a:pt x="0" y="1279404"/>
                </a:cubicBezTo>
                <a:cubicBezTo>
                  <a:pt x="-45732" y="1195388"/>
                  <a:pt x="433" y="1003389"/>
                  <a:pt x="0" y="878524"/>
                </a:cubicBezTo>
                <a:cubicBezTo>
                  <a:pt x="-433" y="753659"/>
                  <a:pt x="5286" y="591557"/>
                  <a:pt x="0" y="464850"/>
                </a:cubicBezTo>
                <a:cubicBezTo>
                  <a:pt x="-5286" y="338143"/>
                  <a:pt x="5288" y="123341"/>
                  <a:pt x="0" y="0"/>
                </a:cubicBezTo>
                <a:close/>
              </a:path>
              <a:path w="3289443" h="1279404" stroke="0" extrusionOk="0">
                <a:moveTo>
                  <a:pt x="0" y="0"/>
                </a:moveTo>
                <a:cubicBezTo>
                  <a:pt x="281035" y="-28029"/>
                  <a:pt x="401577" y="13600"/>
                  <a:pt x="614029" y="0"/>
                </a:cubicBezTo>
                <a:cubicBezTo>
                  <a:pt x="826481" y="-13600"/>
                  <a:pt x="868791" y="28488"/>
                  <a:pt x="1096481" y="0"/>
                </a:cubicBezTo>
                <a:cubicBezTo>
                  <a:pt x="1324171" y="-28488"/>
                  <a:pt x="1344654" y="47465"/>
                  <a:pt x="1578933" y="0"/>
                </a:cubicBezTo>
                <a:cubicBezTo>
                  <a:pt x="1813212" y="-47465"/>
                  <a:pt x="1809498" y="41258"/>
                  <a:pt x="2028490" y="0"/>
                </a:cubicBezTo>
                <a:cubicBezTo>
                  <a:pt x="2247482" y="-41258"/>
                  <a:pt x="2256414" y="3106"/>
                  <a:pt x="2478047" y="0"/>
                </a:cubicBezTo>
                <a:cubicBezTo>
                  <a:pt x="2699680" y="-3106"/>
                  <a:pt x="2914642" y="39704"/>
                  <a:pt x="3289443" y="0"/>
                </a:cubicBezTo>
                <a:cubicBezTo>
                  <a:pt x="3331713" y="136766"/>
                  <a:pt x="3259800" y="246150"/>
                  <a:pt x="3289443" y="413674"/>
                </a:cubicBezTo>
                <a:cubicBezTo>
                  <a:pt x="3319086" y="581198"/>
                  <a:pt x="3247648" y="703019"/>
                  <a:pt x="3289443" y="852936"/>
                </a:cubicBezTo>
                <a:cubicBezTo>
                  <a:pt x="3331238" y="1002853"/>
                  <a:pt x="3281055" y="1149469"/>
                  <a:pt x="3289443" y="1279404"/>
                </a:cubicBezTo>
                <a:cubicBezTo>
                  <a:pt x="3188453" y="1315133"/>
                  <a:pt x="3054641" y="1230483"/>
                  <a:pt x="2839886" y="1279404"/>
                </a:cubicBezTo>
                <a:cubicBezTo>
                  <a:pt x="2625131" y="1328325"/>
                  <a:pt x="2522321" y="1242231"/>
                  <a:pt x="2324540" y="1279404"/>
                </a:cubicBezTo>
                <a:cubicBezTo>
                  <a:pt x="2126759" y="1316577"/>
                  <a:pt x="1970486" y="1220453"/>
                  <a:pt x="1809194" y="1279404"/>
                </a:cubicBezTo>
                <a:cubicBezTo>
                  <a:pt x="1647902" y="1338355"/>
                  <a:pt x="1490655" y="1274214"/>
                  <a:pt x="1228059" y="1279404"/>
                </a:cubicBezTo>
                <a:cubicBezTo>
                  <a:pt x="965463" y="1284594"/>
                  <a:pt x="817260" y="1216004"/>
                  <a:pt x="679818" y="1279404"/>
                </a:cubicBezTo>
                <a:cubicBezTo>
                  <a:pt x="542376" y="1342804"/>
                  <a:pt x="144436" y="1220476"/>
                  <a:pt x="0" y="1279404"/>
                </a:cubicBezTo>
                <a:cubicBezTo>
                  <a:pt x="-7553" y="1066853"/>
                  <a:pt x="13413" y="928579"/>
                  <a:pt x="0" y="840142"/>
                </a:cubicBezTo>
                <a:cubicBezTo>
                  <a:pt x="-13413" y="751705"/>
                  <a:pt x="24567" y="593601"/>
                  <a:pt x="0" y="426468"/>
                </a:cubicBezTo>
                <a:cubicBezTo>
                  <a:pt x="-24567" y="259335"/>
                  <a:pt x="4738" y="106865"/>
                  <a:pt x="0" y="0"/>
                </a:cubicBezTo>
                <a:close/>
              </a:path>
            </a:pathLst>
          </a:custGeom>
          <a:solidFill>
            <a:schemeClr val="bg1"/>
          </a:solidFill>
          <a:ln w="38100" cap="rnd">
            <a:solidFill>
              <a:schemeClr val="accent6">
                <a:lumMod val="75000"/>
              </a:schemeClr>
            </a:solidFill>
            <a:prstDash val="sysDash"/>
            <a:miter lim="800000"/>
            <a:headEnd/>
            <a:tailEnd/>
            <a:extLst>
              <a:ext uri="{C807C97D-BFC1-408E-A445-0C87EB9F89A2}">
                <ask:lineSketchStyleProps xmlns:ask="http://schemas.microsoft.com/office/drawing/2018/sketchyshapes" sd="3867861402">
                  <a:prstGeom prst="rect">
                    <a:avLst/>
                  </a:prstGeom>
                  <ask:type>
                    <ask:lineSketchScribble/>
                  </ask:type>
                </ask:lineSketchStyleProps>
              </a:ext>
            </a:extLst>
          </a:ln>
        </p:spPr>
        <p:txBody>
          <a:bodyPr vert="horz" wrap="square" lIns="91440" tIns="45720" rIns="91440" bIns="45720" numCol="1" anchor="t" anchorCtr="0" compatLnSpc="1">
            <a:prstTxWarp prst="textNoShape">
              <a:avLst/>
            </a:prstTxWarp>
          </a:bodyPr>
          <a:lstStyle/>
          <a:p>
            <a:pPr algn="just"/>
            <a:r>
              <a:rPr lang="ja-JP" altLang="en-US"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１２月２４日、とこはの家へクラウン公演に行ってきました。クリスマスイブで、館内は、クリスマス一色！公演は８０名ほどのお客様の前で、ライダーの新聞ギャグ、レクは全身体操にクリスマスのハンドベルで盛り上がりました！いただいたお手紙には、クラウンを楽しみにして下さっていたとのメッセージがあり感激しました！</a:t>
            </a:r>
          </a:p>
        </p:txBody>
      </p:sp>
      <p:sp>
        <p:nvSpPr>
          <p:cNvPr id="2062" name="テキスト ボックス 25">
            <a:extLst>
              <a:ext uri="{FF2B5EF4-FFF2-40B4-BE49-F238E27FC236}">
                <a16:creationId xmlns:a16="http://schemas.microsoft.com/office/drawing/2014/main" id="{1D6D5918-BE85-8E96-E0A7-730A759182AE}"/>
              </a:ext>
            </a:extLst>
          </p:cNvPr>
          <p:cNvSpPr txBox="1">
            <a:spLocks noChangeArrowheads="1"/>
          </p:cNvSpPr>
          <p:nvPr/>
        </p:nvSpPr>
        <p:spPr bwMode="auto">
          <a:xfrm>
            <a:off x="-1" y="2214106"/>
            <a:ext cx="7559676" cy="584027"/>
          </a:xfrm>
          <a:prstGeom prst="rect">
            <a:avLst/>
          </a:prstGeom>
          <a:noFill/>
          <a:ln>
            <a:noFill/>
          </a:ln>
          <a:effectLst>
            <a:glow rad="139700">
              <a:schemeClr val="accent4">
                <a:satMod val="175000"/>
                <a:alpha val="40000"/>
              </a:schemeClr>
            </a:glow>
          </a:effectLst>
        </p:spPr>
        <p:txBody>
          <a:bodyPr vert="horz" wrap="square" lIns="91440" tIns="45720" rIns="91440" bIns="45720" numCol="1" anchor="t" anchorCtr="0" compatLnSpc="1"/>
          <a:lstStyle/>
          <a:p>
            <a:pPr algn="ctr"/>
            <a:r>
              <a:rPr lang="ja-JP" altLang="en-US" sz="4400" b="1" dirty="0">
                <a:ln w="9525">
                  <a:solidFill>
                    <a:schemeClr val="bg1"/>
                  </a:solidFill>
                  <a:prstDash val="solid"/>
                </a:ln>
                <a:solidFill>
                  <a:srgbClr val="FF0000"/>
                </a:solidFill>
                <a:effectLst>
                  <a:glow rad="101600">
                    <a:schemeClr val="bg1"/>
                  </a:glow>
                </a:effectLst>
                <a:latin typeface="ＤＦＧクラフト墨W9" panose="03000800000000000000" pitchFamily="66" charset="-128"/>
                <a:ea typeface="ＤＦＧクラフト墨W9" panose="03000800000000000000" pitchFamily="66" charset="-128"/>
              </a:rPr>
              <a:t>あけましておめでとうございます</a:t>
            </a:r>
            <a:r>
              <a:rPr lang="en-US" altLang="ja-JP" sz="4400" b="1" dirty="0">
                <a:ln w="9525">
                  <a:solidFill>
                    <a:schemeClr val="bg1"/>
                  </a:solidFill>
                  <a:prstDash val="solid"/>
                </a:ln>
                <a:solidFill>
                  <a:srgbClr val="FF0000"/>
                </a:solidFill>
                <a:effectLst>
                  <a:glow>
                    <a:schemeClr val="bg1">
                      <a:alpha val="40000"/>
                    </a:schemeClr>
                  </a:glow>
                </a:effectLst>
                <a:latin typeface="ＤＦＧクラフト墨W9" panose="03000800000000000000" pitchFamily="66" charset="-128"/>
                <a:ea typeface="ＤＦＧクラフト墨W9" panose="03000800000000000000" pitchFamily="66" charset="-128"/>
              </a:rPr>
              <a:t>!!</a:t>
            </a:r>
            <a:endParaRPr lang="ja-JP" altLang="en-US" sz="4400" b="1" dirty="0">
              <a:ln w="9525">
                <a:solidFill>
                  <a:schemeClr val="bg1"/>
                </a:solidFill>
                <a:prstDash val="solid"/>
              </a:ln>
              <a:solidFill>
                <a:srgbClr val="FF0000"/>
              </a:solidFill>
              <a:effectLst>
                <a:glow>
                  <a:schemeClr val="bg1">
                    <a:alpha val="40000"/>
                  </a:schemeClr>
                </a:glow>
              </a:effectLst>
              <a:latin typeface="ＤＦＧクラフト墨W9" panose="03000800000000000000" pitchFamily="66" charset="-128"/>
              <a:ea typeface="ＤＦＧクラフト墨W9" panose="03000800000000000000" pitchFamily="66" charset="-128"/>
            </a:endParaRPr>
          </a:p>
        </p:txBody>
      </p:sp>
      <p:sp>
        <p:nvSpPr>
          <p:cNvPr id="23" name="テキスト ボックス 25">
            <a:extLst>
              <a:ext uri="{FF2B5EF4-FFF2-40B4-BE49-F238E27FC236}">
                <a16:creationId xmlns:a16="http://schemas.microsoft.com/office/drawing/2014/main" id="{5F33FD77-0358-C288-4781-519C98FA19D9}"/>
              </a:ext>
            </a:extLst>
          </p:cNvPr>
          <p:cNvSpPr txBox="1">
            <a:spLocks noChangeArrowheads="1"/>
          </p:cNvSpPr>
          <p:nvPr/>
        </p:nvSpPr>
        <p:spPr bwMode="auto">
          <a:xfrm>
            <a:off x="3663950" y="5565785"/>
            <a:ext cx="3650020" cy="598438"/>
          </a:xfrm>
          <a:prstGeom prst="rect">
            <a:avLst/>
          </a:prstGeom>
          <a:noFill/>
          <a:ln>
            <a:noFill/>
          </a:ln>
          <a:effectLst>
            <a:glow rad="139700">
              <a:schemeClr val="accent4">
                <a:satMod val="175000"/>
                <a:alpha val="40000"/>
              </a:schemeClr>
            </a:glow>
          </a:effectLst>
        </p:spPr>
        <p:txBody>
          <a:bodyPr vert="horz" wrap="square" lIns="91440" tIns="45720" rIns="91440" bIns="45720" numCol="1" anchor="t" anchorCtr="0" compatLnSpc="1"/>
          <a:lstStyle/>
          <a:p>
            <a:pPr algn="ctr"/>
            <a:r>
              <a:rPr lang="ja-JP" altLang="en-US" sz="2800" b="1" dirty="0">
                <a:ln w="9525">
                  <a:solidFill>
                    <a:schemeClr val="bg1"/>
                  </a:solidFill>
                  <a:prstDash val="solid"/>
                </a:ln>
                <a:solidFill>
                  <a:schemeClr val="accent6">
                    <a:lumMod val="75000"/>
                  </a:schemeClr>
                </a:solidFill>
                <a:effectLst>
                  <a:glow rad="63500">
                    <a:schemeClr val="bg1"/>
                  </a:glow>
                </a:effectLst>
                <a:latin typeface="ＤＦＧクラフト墨W9" panose="03000800000000000000" pitchFamily="66" charset="-128"/>
                <a:ea typeface="ＤＦＧクラフト墨W9" panose="03000800000000000000" pitchFamily="66" charset="-128"/>
              </a:rPr>
              <a:t>とこはの家クリスマス会</a:t>
            </a:r>
          </a:p>
        </p:txBody>
      </p:sp>
      <p:pic>
        <p:nvPicPr>
          <p:cNvPr id="2053" name="図 2052">
            <a:extLst>
              <a:ext uri="{FF2B5EF4-FFF2-40B4-BE49-F238E27FC236}">
                <a16:creationId xmlns:a16="http://schemas.microsoft.com/office/drawing/2014/main" id="{24AA6DC9-4D63-9FE8-B868-ADC7E0460369}"/>
              </a:ext>
            </a:extLst>
          </p:cNvPr>
          <p:cNvPicPr>
            <a:picLocks noChangeAspect="1"/>
          </p:cNvPicPr>
          <p:nvPr/>
        </p:nvPicPr>
        <p:blipFill>
          <a:blip r:embed="rId15" cstate="print">
            <a:extLst>
              <a:ext uri="{28A0092B-C50C-407E-A947-70E740481C1C}">
                <a14:useLocalDpi xmlns:a14="http://schemas.microsoft.com/office/drawing/2010/main" val="0"/>
              </a:ext>
            </a:extLst>
          </a:blip>
          <a:srcRect l="-206" t="34228" r="48774" b="10194"/>
          <a:stretch/>
        </p:blipFill>
        <p:spPr>
          <a:xfrm>
            <a:off x="3751003" y="6155947"/>
            <a:ext cx="1119792" cy="1348476"/>
          </a:xfrm>
          <a:prstGeom prst="ellipse">
            <a:avLst/>
          </a:prstGeom>
          <a:ln w="28575">
            <a:solidFill>
              <a:schemeClr val="bg1"/>
            </a:solidFill>
          </a:ln>
          <a:effectLst/>
        </p:spPr>
      </p:pic>
      <p:pic>
        <p:nvPicPr>
          <p:cNvPr id="2052" name="図 2051">
            <a:extLst>
              <a:ext uri="{FF2B5EF4-FFF2-40B4-BE49-F238E27FC236}">
                <a16:creationId xmlns:a16="http://schemas.microsoft.com/office/drawing/2014/main" id="{1A1A5479-7618-CEF9-BBD7-6A418E77AD3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9802" y="2822852"/>
            <a:ext cx="1854027" cy="1854027"/>
          </a:xfrm>
          <a:prstGeom prst="rect">
            <a:avLst/>
          </a:prstGeom>
        </p:spPr>
      </p:pic>
      <p:pic>
        <p:nvPicPr>
          <p:cNvPr id="2063" name="図 2062">
            <a:extLst>
              <a:ext uri="{FF2B5EF4-FFF2-40B4-BE49-F238E27FC236}">
                <a16:creationId xmlns:a16="http://schemas.microsoft.com/office/drawing/2014/main" id="{14BA60D9-0B5A-085A-EED8-F06EC791DEB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67075" y="2854491"/>
            <a:ext cx="1872361" cy="1872361"/>
          </a:xfrm>
          <a:prstGeom prst="rect">
            <a:avLst/>
          </a:prstGeom>
        </p:spPr>
      </p:pic>
      <p:sp>
        <p:nvSpPr>
          <p:cNvPr id="16" name="テキスト ボックス 25">
            <a:extLst>
              <a:ext uri="{FF2B5EF4-FFF2-40B4-BE49-F238E27FC236}">
                <a16:creationId xmlns:a16="http://schemas.microsoft.com/office/drawing/2014/main" id="{183067CC-6EFA-BA66-F76B-53768035F076}"/>
              </a:ext>
            </a:extLst>
          </p:cNvPr>
          <p:cNvSpPr txBox="1">
            <a:spLocks noChangeArrowheads="1"/>
          </p:cNvSpPr>
          <p:nvPr/>
        </p:nvSpPr>
        <p:spPr bwMode="auto">
          <a:xfrm>
            <a:off x="0" y="4376592"/>
            <a:ext cx="7559674" cy="532400"/>
          </a:xfrm>
          <a:prstGeom prst="rect">
            <a:avLst/>
          </a:prstGeom>
          <a:noFill/>
          <a:ln>
            <a:noFill/>
          </a:ln>
          <a:effectLst>
            <a:glow rad="139700">
              <a:schemeClr val="accent4">
                <a:satMod val="175000"/>
                <a:alpha val="40000"/>
              </a:schemeClr>
            </a:glow>
          </a:effectLst>
        </p:spPr>
        <p:txBody>
          <a:bodyPr vert="horz" wrap="square" lIns="91440" tIns="45720" rIns="91440" bIns="45720" numCol="1" anchor="t" anchorCtr="0" compatLnSpc="1"/>
          <a:lstStyle/>
          <a:p>
            <a:pPr algn="ctr"/>
            <a:r>
              <a:rPr lang="en-US" altLang="ja-JP" sz="2800" b="1" dirty="0">
                <a:ln w="9525">
                  <a:solidFill>
                    <a:schemeClr val="bg1"/>
                  </a:solidFill>
                  <a:prstDash val="solid"/>
                </a:ln>
                <a:solidFill>
                  <a:schemeClr val="accent5">
                    <a:lumMod val="75000"/>
                  </a:schemeClr>
                </a:solidFill>
                <a:effectLst>
                  <a:glow rad="63500">
                    <a:schemeClr val="bg1"/>
                  </a:glow>
                </a:effectLst>
                <a:latin typeface="AR PハイカラＰＯＰ体H" panose="020B0600010101010101" pitchFamily="50" charset="-128"/>
                <a:ea typeface="AR PハイカラＰＯＰ体H" panose="020B0600010101010101" pitchFamily="50" charset="-128"/>
              </a:rPr>
              <a:t>TOMO</a:t>
            </a:r>
            <a:r>
              <a:rPr lang="ja-JP" altLang="en-US" sz="2800" b="1" dirty="0">
                <a:ln w="9525">
                  <a:solidFill>
                    <a:schemeClr val="bg1"/>
                  </a:solidFill>
                  <a:prstDash val="solid"/>
                </a:ln>
                <a:solidFill>
                  <a:schemeClr val="accent5">
                    <a:lumMod val="75000"/>
                  </a:schemeClr>
                </a:solidFill>
                <a:effectLst>
                  <a:glow rad="63500">
                    <a:schemeClr val="bg1"/>
                  </a:glow>
                </a:effectLst>
                <a:latin typeface="AR PハイカラＰＯＰ体H" panose="020B0600010101010101" pitchFamily="50" charset="-128"/>
                <a:ea typeface="AR PハイカラＰＯＰ体H" panose="020B0600010101010101" pitchFamily="50" charset="-128"/>
              </a:rPr>
              <a:t>の表紙になりました</a:t>
            </a:r>
            <a:r>
              <a:rPr lang="en-US" altLang="ja-JP" sz="2800" b="1" dirty="0">
                <a:ln w="9525">
                  <a:solidFill>
                    <a:schemeClr val="bg1"/>
                  </a:solidFill>
                  <a:prstDash val="solid"/>
                </a:ln>
                <a:solidFill>
                  <a:schemeClr val="accent5">
                    <a:lumMod val="75000"/>
                  </a:schemeClr>
                </a:solidFill>
                <a:effectLst>
                  <a:glow rad="63500">
                    <a:schemeClr val="bg1"/>
                  </a:glow>
                </a:effectLst>
                <a:latin typeface="AR PハイカラＰＯＰ体H" panose="020B0600010101010101" pitchFamily="50" charset="-128"/>
                <a:ea typeface="AR PハイカラＰＯＰ体H" panose="020B0600010101010101" pitchFamily="50" charset="-128"/>
              </a:rPr>
              <a:t>!!</a:t>
            </a:r>
            <a:endParaRPr lang="ja-JP" altLang="en-US" sz="2800" b="1" dirty="0">
              <a:ln w="9525">
                <a:solidFill>
                  <a:schemeClr val="bg1"/>
                </a:solidFill>
                <a:prstDash val="solid"/>
              </a:ln>
              <a:solidFill>
                <a:schemeClr val="accent5">
                  <a:lumMod val="75000"/>
                </a:schemeClr>
              </a:solidFill>
              <a:effectLst>
                <a:glow rad="63500">
                  <a:schemeClr val="bg1"/>
                </a:glow>
              </a:effectLst>
              <a:latin typeface="AR PハイカラＰＯＰ体H" panose="020B0600010101010101" pitchFamily="50" charset="-128"/>
              <a:ea typeface="AR PハイカラＰＯＰ体H" panose="020B0600010101010101" pitchFamily="50" charset="-128"/>
            </a:endParaRPr>
          </a:p>
        </p:txBody>
      </p:sp>
      <p:sp>
        <p:nvSpPr>
          <p:cNvPr id="15" name="テキスト ボックス 45">
            <a:extLst>
              <a:ext uri="{FF2B5EF4-FFF2-40B4-BE49-F238E27FC236}">
                <a16:creationId xmlns:a16="http://schemas.microsoft.com/office/drawing/2014/main" id="{DD5E6482-02BD-AA2D-180E-71DFC81FC2DA}"/>
              </a:ext>
            </a:extLst>
          </p:cNvPr>
          <p:cNvSpPr txBox="1">
            <a:spLocks noChangeArrowheads="1"/>
          </p:cNvSpPr>
          <p:nvPr/>
        </p:nvSpPr>
        <p:spPr bwMode="auto">
          <a:xfrm>
            <a:off x="298852" y="4903072"/>
            <a:ext cx="6933797" cy="598438"/>
          </a:xfrm>
          <a:custGeom>
            <a:avLst/>
            <a:gdLst>
              <a:gd name="connsiteX0" fmla="*/ 0 w 6933797"/>
              <a:gd name="connsiteY0" fmla="*/ 0 h 598438"/>
              <a:gd name="connsiteX1" fmla="*/ 508478 w 6933797"/>
              <a:gd name="connsiteY1" fmla="*/ 0 h 598438"/>
              <a:gd name="connsiteX2" fmla="*/ 1224971 w 6933797"/>
              <a:gd name="connsiteY2" fmla="*/ 0 h 598438"/>
              <a:gd name="connsiteX3" fmla="*/ 1872125 w 6933797"/>
              <a:gd name="connsiteY3" fmla="*/ 0 h 598438"/>
              <a:gd name="connsiteX4" fmla="*/ 2311266 w 6933797"/>
              <a:gd name="connsiteY4" fmla="*/ 0 h 598438"/>
              <a:gd name="connsiteX5" fmla="*/ 2889082 w 6933797"/>
              <a:gd name="connsiteY5" fmla="*/ 0 h 598438"/>
              <a:gd name="connsiteX6" fmla="*/ 3466899 w 6933797"/>
              <a:gd name="connsiteY6" fmla="*/ 0 h 598438"/>
              <a:gd name="connsiteX7" fmla="*/ 4114053 w 6933797"/>
              <a:gd name="connsiteY7" fmla="*/ 0 h 598438"/>
              <a:gd name="connsiteX8" fmla="*/ 4761207 w 6933797"/>
              <a:gd name="connsiteY8" fmla="*/ 0 h 598438"/>
              <a:gd name="connsiteX9" fmla="*/ 5131010 w 6933797"/>
              <a:gd name="connsiteY9" fmla="*/ 0 h 598438"/>
              <a:gd name="connsiteX10" fmla="*/ 5570150 w 6933797"/>
              <a:gd name="connsiteY10" fmla="*/ 0 h 598438"/>
              <a:gd name="connsiteX11" fmla="*/ 6078629 w 6933797"/>
              <a:gd name="connsiteY11" fmla="*/ 0 h 598438"/>
              <a:gd name="connsiteX12" fmla="*/ 6933797 w 6933797"/>
              <a:gd name="connsiteY12" fmla="*/ 0 h 598438"/>
              <a:gd name="connsiteX13" fmla="*/ 6933797 w 6933797"/>
              <a:gd name="connsiteY13" fmla="*/ 598438 h 598438"/>
              <a:gd name="connsiteX14" fmla="*/ 6563994 w 6933797"/>
              <a:gd name="connsiteY14" fmla="*/ 598438 h 598438"/>
              <a:gd name="connsiteX15" fmla="*/ 6124854 w 6933797"/>
              <a:gd name="connsiteY15" fmla="*/ 598438 h 598438"/>
              <a:gd name="connsiteX16" fmla="*/ 5547038 w 6933797"/>
              <a:gd name="connsiteY16" fmla="*/ 598438 h 598438"/>
              <a:gd name="connsiteX17" fmla="*/ 4899883 w 6933797"/>
              <a:gd name="connsiteY17" fmla="*/ 598438 h 598438"/>
              <a:gd name="connsiteX18" fmla="*/ 4530081 w 6933797"/>
              <a:gd name="connsiteY18" fmla="*/ 598438 h 598438"/>
              <a:gd name="connsiteX19" fmla="*/ 3952264 w 6933797"/>
              <a:gd name="connsiteY19" fmla="*/ 598438 h 598438"/>
              <a:gd name="connsiteX20" fmla="*/ 3305110 w 6933797"/>
              <a:gd name="connsiteY20" fmla="*/ 598438 h 598438"/>
              <a:gd name="connsiteX21" fmla="*/ 2935307 w 6933797"/>
              <a:gd name="connsiteY21" fmla="*/ 598438 h 598438"/>
              <a:gd name="connsiteX22" fmla="*/ 2496167 w 6933797"/>
              <a:gd name="connsiteY22" fmla="*/ 598438 h 598438"/>
              <a:gd name="connsiteX23" fmla="*/ 1987688 w 6933797"/>
              <a:gd name="connsiteY23" fmla="*/ 598438 h 598438"/>
              <a:gd name="connsiteX24" fmla="*/ 1340534 w 6933797"/>
              <a:gd name="connsiteY24" fmla="*/ 598438 h 598438"/>
              <a:gd name="connsiteX25" fmla="*/ 970732 w 6933797"/>
              <a:gd name="connsiteY25" fmla="*/ 598438 h 598438"/>
              <a:gd name="connsiteX26" fmla="*/ 0 w 6933797"/>
              <a:gd name="connsiteY26" fmla="*/ 598438 h 598438"/>
              <a:gd name="connsiteX27" fmla="*/ 0 w 6933797"/>
              <a:gd name="connsiteY27" fmla="*/ 0 h 59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33797" h="598438" fill="none" extrusionOk="0">
                <a:moveTo>
                  <a:pt x="0" y="0"/>
                </a:moveTo>
                <a:cubicBezTo>
                  <a:pt x="212861" y="-50144"/>
                  <a:pt x="366448" y="1172"/>
                  <a:pt x="508478" y="0"/>
                </a:cubicBezTo>
                <a:cubicBezTo>
                  <a:pt x="650508" y="-1172"/>
                  <a:pt x="913962" y="35608"/>
                  <a:pt x="1224971" y="0"/>
                </a:cubicBezTo>
                <a:cubicBezTo>
                  <a:pt x="1535980" y="-35608"/>
                  <a:pt x="1607470" y="2084"/>
                  <a:pt x="1872125" y="0"/>
                </a:cubicBezTo>
                <a:cubicBezTo>
                  <a:pt x="2136780" y="-2084"/>
                  <a:pt x="2177973" y="32990"/>
                  <a:pt x="2311266" y="0"/>
                </a:cubicBezTo>
                <a:cubicBezTo>
                  <a:pt x="2444559" y="-32990"/>
                  <a:pt x="2607937" y="17599"/>
                  <a:pt x="2889082" y="0"/>
                </a:cubicBezTo>
                <a:cubicBezTo>
                  <a:pt x="3170227" y="-17599"/>
                  <a:pt x="3323973" y="39757"/>
                  <a:pt x="3466899" y="0"/>
                </a:cubicBezTo>
                <a:cubicBezTo>
                  <a:pt x="3609825" y="-39757"/>
                  <a:pt x="3968349" y="1631"/>
                  <a:pt x="4114053" y="0"/>
                </a:cubicBezTo>
                <a:cubicBezTo>
                  <a:pt x="4259757" y="-1631"/>
                  <a:pt x="4614335" y="52115"/>
                  <a:pt x="4761207" y="0"/>
                </a:cubicBezTo>
                <a:cubicBezTo>
                  <a:pt x="4908079" y="-52115"/>
                  <a:pt x="4966769" y="41408"/>
                  <a:pt x="5131010" y="0"/>
                </a:cubicBezTo>
                <a:cubicBezTo>
                  <a:pt x="5295251" y="-41408"/>
                  <a:pt x="5442589" y="39820"/>
                  <a:pt x="5570150" y="0"/>
                </a:cubicBezTo>
                <a:cubicBezTo>
                  <a:pt x="5697711" y="-39820"/>
                  <a:pt x="5861325" y="3504"/>
                  <a:pt x="6078629" y="0"/>
                </a:cubicBezTo>
                <a:cubicBezTo>
                  <a:pt x="6295933" y="-3504"/>
                  <a:pt x="6606063" y="25625"/>
                  <a:pt x="6933797" y="0"/>
                </a:cubicBezTo>
                <a:cubicBezTo>
                  <a:pt x="6991247" y="268212"/>
                  <a:pt x="6900064" y="367669"/>
                  <a:pt x="6933797" y="598438"/>
                </a:cubicBezTo>
                <a:cubicBezTo>
                  <a:pt x="6751467" y="621942"/>
                  <a:pt x="6688295" y="566088"/>
                  <a:pt x="6563994" y="598438"/>
                </a:cubicBezTo>
                <a:cubicBezTo>
                  <a:pt x="6439693" y="630788"/>
                  <a:pt x="6246750" y="562198"/>
                  <a:pt x="6124854" y="598438"/>
                </a:cubicBezTo>
                <a:cubicBezTo>
                  <a:pt x="6002958" y="634678"/>
                  <a:pt x="5778378" y="535743"/>
                  <a:pt x="5547038" y="598438"/>
                </a:cubicBezTo>
                <a:cubicBezTo>
                  <a:pt x="5315698" y="661133"/>
                  <a:pt x="5161245" y="570084"/>
                  <a:pt x="4899883" y="598438"/>
                </a:cubicBezTo>
                <a:cubicBezTo>
                  <a:pt x="4638521" y="626792"/>
                  <a:pt x="4691514" y="556742"/>
                  <a:pt x="4530081" y="598438"/>
                </a:cubicBezTo>
                <a:cubicBezTo>
                  <a:pt x="4368648" y="640134"/>
                  <a:pt x="4206283" y="580513"/>
                  <a:pt x="3952264" y="598438"/>
                </a:cubicBezTo>
                <a:cubicBezTo>
                  <a:pt x="3698245" y="616363"/>
                  <a:pt x="3535681" y="520888"/>
                  <a:pt x="3305110" y="598438"/>
                </a:cubicBezTo>
                <a:cubicBezTo>
                  <a:pt x="3074539" y="675988"/>
                  <a:pt x="3052957" y="576020"/>
                  <a:pt x="2935307" y="598438"/>
                </a:cubicBezTo>
                <a:cubicBezTo>
                  <a:pt x="2817657" y="620856"/>
                  <a:pt x="2682902" y="592609"/>
                  <a:pt x="2496167" y="598438"/>
                </a:cubicBezTo>
                <a:cubicBezTo>
                  <a:pt x="2309432" y="604267"/>
                  <a:pt x="2186299" y="582165"/>
                  <a:pt x="1987688" y="598438"/>
                </a:cubicBezTo>
                <a:cubicBezTo>
                  <a:pt x="1789077" y="614711"/>
                  <a:pt x="1556512" y="546468"/>
                  <a:pt x="1340534" y="598438"/>
                </a:cubicBezTo>
                <a:cubicBezTo>
                  <a:pt x="1124556" y="650408"/>
                  <a:pt x="1096455" y="589432"/>
                  <a:pt x="970732" y="598438"/>
                </a:cubicBezTo>
                <a:cubicBezTo>
                  <a:pt x="845009" y="607444"/>
                  <a:pt x="298869" y="504644"/>
                  <a:pt x="0" y="598438"/>
                </a:cubicBezTo>
                <a:cubicBezTo>
                  <a:pt x="-60094" y="412280"/>
                  <a:pt x="62942" y="191391"/>
                  <a:pt x="0" y="0"/>
                </a:cubicBezTo>
                <a:close/>
              </a:path>
              <a:path w="6933797" h="598438" stroke="0" extrusionOk="0">
                <a:moveTo>
                  <a:pt x="0" y="0"/>
                </a:moveTo>
                <a:cubicBezTo>
                  <a:pt x="305698" y="-83989"/>
                  <a:pt x="370974" y="59924"/>
                  <a:pt x="716492" y="0"/>
                </a:cubicBezTo>
                <a:cubicBezTo>
                  <a:pt x="1062010" y="-59924"/>
                  <a:pt x="1036031" y="37788"/>
                  <a:pt x="1155633" y="0"/>
                </a:cubicBezTo>
                <a:cubicBezTo>
                  <a:pt x="1275235" y="-37788"/>
                  <a:pt x="1465560" y="22609"/>
                  <a:pt x="1594773" y="0"/>
                </a:cubicBezTo>
                <a:cubicBezTo>
                  <a:pt x="1723986" y="-22609"/>
                  <a:pt x="1810157" y="16777"/>
                  <a:pt x="1964576" y="0"/>
                </a:cubicBezTo>
                <a:cubicBezTo>
                  <a:pt x="2118995" y="-16777"/>
                  <a:pt x="2160369" y="13741"/>
                  <a:pt x="2334378" y="0"/>
                </a:cubicBezTo>
                <a:cubicBezTo>
                  <a:pt x="2508387" y="-13741"/>
                  <a:pt x="2534406" y="10810"/>
                  <a:pt x="2704181" y="0"/>
                </a:cubicBezTo>
                <a:cubicBezTo>
                  <a:pt x="2873956" y="-10810"/>
                  <a:pt x="3092276" y="12835"/>
                  <a:pt x="3212659" y="0"/>
                </a:cubicBezTo>
                <a:cubicBezTo>
                  <a:pt x="3333042" y="-12835"/>
                  <a:pt x="3633695" y="76027"/>
                  <a:pt x="3929152" y="0"/>
                </a:cubicBezTo>
                <a:cubicBezTo>
                  <a:pt x="4224609" y="-76027"/>
                  <a:pt x="4281989" y="35120"/>
                  <a:pt x="4506968" y="0"/>
                </a:cubicBezTo>
                <a:cubicBezTo>
                  <a:pt x="4731947" y="-35120"/>
                  <a:pt x="4875282" y="22280"/>
                  <a:pt x="5084784" y="0"/>
                </a:cubicBezTo>
                <a:cubicBezTo>
                  <a:pt x="5294286" y="-22280"/>
                  <a:pt x="5465433" y="1702"/>
                  <a:pt x="5731939" y="0"/>
                </a:cubicBezTo>
                <a:cubicBezTo>
                  <a:pt x="5998445" y="-1702"/>
                  <a:pt x="6599246" y="82477"/>
                  <a:pt x="6933797" y="0"/>
                </a:cubicBezTo>
                <a:cubicBezTo>
                  <a:pt x="6962552" y="144314"/>
                  <a:pt x="6895741" y="350105"/>
                  <a:pt x="6933797" y="598438"/>
                </a:cubicBezTo>
                <a:cubicBezTo>
                  <a:pt x="6581932" y="640032"/>
                  <a:pt x="6539028" y="555829"/>
                  <a:pt x="6217305" y="598438"/>
                </a:cubicBezTo>
                <a:cubicBezTo>
                  <a:pt x="5895582" y="641047"/>
                  <a:pt x="5806260" y="528205"/>
                  <a:pt x="5500812" y="598438"/>
                </a:cubicBezTo>
                <a:cubicBezTo>
                  <a:pt x="5195364" y="668671"/>
                  <a:pt x="5090884" y="560267"/>
                  <a:pt x="4853658" y="598438"/>
                </a:cubicBezTo>
                <a:cubicBezTo>
                  <a:pt x="4616432" y="636609"/>
                  <a:pt x="4587194" y="561131"/>
                  <a:pt x="4483855" y="598438"/>
                </a:cubicBezTo>
                <a:cubicBezTo>
                  <a:pt x="4380516" y="635745"/>
                  <a:pt x="4001676" y="552550"/>
                  <a:pt x="3836701" y="598438"/>
                </a:cubicBezTo>
                <a:cubicBezTo>
                  <a:pt x="3671726" y="644326"/>
                  <a:pt x="3584409" y="569821"/>
                  <a:pt x="3466899" y="598438"/>
                </a:cubicBezTo>
                <a:cubicBezTo>
                  <a:pt x="3349389" y="627055"/>
                  <a:pt x="3122993" y="583924"/>
                  <a:pt x="2958420" y="598438"/>
                </a:cubicBezTo>
                <a:cubicBezTo>
                  <a:pt x="2793847" y="612952"/>
                  <a:pt x="2616251" y="552986"/>
                  <a:pt x="2380604" y="598438"/>
                </a:cubicBezTo>
                <a:cubicBezTo>
                  <a:pt x="2144957" y="643890"/>
                  <a:pt x="2157880" y="587805"/>
                  <a:pt x="1941463" y="598438"/>
                </a:cubicBezTo>
                <a:cubicBezTo>
                  <a:pt x="1725046" y="609071"/>
                  <a:pt x="1615502" y="559612"/>
                  <a:pt x="1502323" y="598438"/>
                </a:cubicBezTo>
                <a:cubicBezTo>
                  <a:pt x="1389144" y="637264"/>
                  <a:pt x="1116574" y="581630"/>
                  <a:pt x="785830" y="598438"/>
                </a:cubicBezTo>
                <a:cubicBezTo>
                  <a:pt x="455086" y="615246"/>
                  <a:pt x="221089" y="536701"/>
                  <a:pt x="0" y="598438"/>
                </a:cubicBezTo>
                <a:cubicBezTo>
                  <a:pt x="-9540" y="327108"/>
                  <a:pt x="54488" y="226029"/>
                  <a:pt x="0" y="0"/>
                </a:cubicBezTo>
                <a:close/>
              </a:path>
            </a:pathLst>
          </a:custGeom>
          <a:solidFill>
            <a:schemeClr val="bg1"/>
          </a:solidFill>
          <a:ln w="38100" cap="rnd">
            <a:solidFill>
              <a:srgbClr val="FF0000"/>
            </a:solidFill>
            <a:prstDash val="sysDash"/>
            <a:miter lim="800000"/>
            <a:headEnd/>
            <a:tailEnd/>
            <a:extLst>
              <a:ext uri="{C807C97D-BFC1-408E-A445-0C87EB9F89A2}">
                <ask:lineSketchStyleProps xmlns:ask="http://schemas.microsoft.com/office/drawing/2018/sketchyshapes" sd="3867861402">
                  <a:prstGeom prst="rect">
                    <a:avLst/>
                  </a:prstGeom>
                  <ask:type>
                    <ask:lineSketchScribble/>
                  </ask:type>
                </ask:lineSketchStyleProps>
              </a:ext>
            </a:extLst>
          </a:ln>
        </p:spPr>
        <p:txBody>
          <a:bodyPr vert="horz" wrap="square" lIns="91440" tIns="45720" rIns="91440" bIns="45720" numCol="1" anchor="t" anchorCtr="0" compatLnSpc="1">
            <a:prstTxWarp prst="textNoShape">
              <a:avLst/>
            </a:prstTxWarp>
          </a:bodyPr>
          <a:lstStyle/>
          <a:p>
            <a:pPr algn="just"/>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土曜日の天使達がきょうされんの</a:t>
            </a:r>
            <a:r>
              <a:rPr kumimoji="1" lang="en-US" altLang="ja-JP"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TOMO</a:t>
            </a:r>
            <a:r>
              <a:rPr kumimoji="1" lang="ja-JP" altLang="en-US" sz="1100" b="0" i="0" u="none" strike="noStrike" kern="120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ＭＳ Ｐゴシック" panose="020B0600070205080204" pitchFamily="50" charset="-128"/>
              </a:rPr>
              <a:t>という冊子の新年号の表紙を飾りました！</a:t>
            </a:r>
            <a:r>
              <a:rPr lang="ja-JP" altLang="en-US"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阪神・淡路大震災より</a:t>
            </a:r>
            <a:r>
              <a:rPr lang="en-US" altLang="ja-JP"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30</a:t>
            </a:r>
            <a:r>
              <a:rPr lang="ja-JP" altLang="en-US"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年、兵庫の仲間に出てもらいたいという声があり実現！</a:t>
            </a:r>
            <a:r>
              <a:rPr lang="en-US" altLang="ja-JP"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土曜日の天使達</a:t>
            </a:r>
            <a:r>
              <a:rPr lang="en-US" altLang="ja-JP"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は辛いことがあっても、クラウンの力で皆様に元気になってほしいと誕生しました。新年から皆様に笑顔をお届けすることができました</a:t>
            </a:r>
            <a:r>
              <a:rPr lang="en-US" altLang="ja-JP" sz="1100" dirty="0">
                <a:solidFill>
                  <a:sysClr val="windowText" lastClr="000000"/>
                </a:solidFill>
                <a:latin typeface="游ゴシック" panose="020B0400000000000000" pitchFamily="50" charset="-128"/>
                <a:ea typeface="游ゴシック" panose="020B0400000000000000" pitchFamily="50" charset="-128"/>
                <a:cs typeface="ＭＳ Ｐゴシック" panose="020B0600070205080204" pitchFamily="50" charset="-128"/>
              </a:rPr>
              <a:t>!!</a:t>
            </a:r>
          </a:p>
        </p:txBody>
      </p:sp>
    </p:spTree>
    <p:extLst>
      <p:ext uri="{BB962C8B-B14F-4D97-AF65-F5344CB8AC3E}">
        <p14:creationId xmlns:p14="http://schemas.microsoft.com/office/powerpoint/2010/main" val="17235023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26352</TotalTime>
  <Words>392</Words>
  <Application>Microsoft Office PowerPoint</Application>
  <PresentationFormat>ユーザー設定</PresentationFormat>
  <Paragraphs>34</Paragraphs>
  <Slides>1</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vt:i4>
      </vt:variant>
    </vt:vector>
  </HeadingPairs>
  <TitlesOfParts>
    <vt:vector size="16" baseType="lpstr">
      <vt:lpstr>-apple-system</vt:lpstr>
      <vt:lpstr>AR PハイカラＰＯＰ体H</vt:lpstr>
      <vt:lpstr>ＤＦＧPOPミックスW4</vt:lpstr>
      <vt:lpstr>ＤＦＧクラフト墨W9</vt:lpstr>
      <vt:lpstr>ＤＦＧ太丸ゴシック体</vt:lpstr>
      <vt:lpstr>HGP創英角ﾎﾟｯﾌﾟ体</vt:lpstr>
      <vt:lpstr>HG丸ｺﾞｼｯｸM-PRO</vt:lpstr>
      <vt:lpstr>ＭＳ ゴシック</vt:lpstr>
      <vt:lpstr>メイリオ</vt:lpstr>
      <vt:lpstr>游ゴシック</vt:lpstr>
      <vt:lpstr>游ゴシック Light</vt:lpstr>
      <vt:lpstr>Arial</vt:lpstr>
      <vt:lpstr>Century</vt:lpstr>
      <vt:lpstr>Segoe UI Black</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kagayaki_26</dc:creator>
  <cp:lastModifiedBy>akio masaki</cp:lastModifiedBy>
  <cp:revision>913</cp:revision>
  <cp:lastPrinted>2024-12-06T00:29:03Z</cp:lastPrinted>
  <dcterms:created xsi:type="dcterms:W3CDTF">2022-06-21T06:25:07Z</dcterms:created>
  <dcterms:modified xsi:type="dcterms:W3CDTF">2025-01-09T05:27:17Z</dcterms:modified>
</cp:coreProperties>
</file>